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63" r:id="rId3"/>
    <p:sldId id="268" r:id="rId4"/>
    <p:sldId id="269" r:id="rId5"/>
    <p:sldId id="270" r:id="rId6"/>
    <p:sldId id="271" r:id="rId7"/>
    <p:sldId id="273" r:id="rId8"/>
    <p:sldId id="272" r:id="rId9"/>
    <p:sldId id="279" r:id="rId10"/>
    <p:sldId id="267" r:id="rId11"/>
  </p:sldIdLst>
  <p:sldSz cx="9753600" cy="7315200"/>
  <p:notesSz cx="9753600" cy="7315200"/>
  <p:embeddedFontLst>
    <p:embeddedFont>
      <p:font typeface="Montserrat" panose="00000500000000000000" pitchFamily="2" charset="-18"/>
      <p:regular r:id="rId13"/>
      <p:bold r:id="rId14"/>
      <p:italic r:id="rId15"/>
      <p:boldItalic r:id="rId16"/>
    </p:embeddedFont>
    <p:embeddedFont>
      <p:font typeface="Montserrat Medium" panose="00000600000000000000" pitchFamily="2" charset="-18"/>
      <p:regular r:id="rId17"/>
      <p:bold r:id="rId18"/>
      <p:italic r:id="rId19"/>
      <p:boldItalic r:id="rId20"/>
    </p:embeddedFont>
    <p:embeddedFont>
      <p:font typeface="Montserrat SemiBold" panose="00000700000000000000" pitchFamily="2" charset="-18"/>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plJ/IPxVDv5J1RFYrTI2iU4z3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37BD1-356A-4854-8F55-8F4F9946AF6B}" v="17" dt="2024-10-19T09:44:29.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472" y="5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bík Hynek" userId="b485273b-0abf-46f1-bee0-e7b648c8d61b" providerId="ADAL" clId="{0F937BD1-356A-4854-8F55-8F4F9946AF6B}"/>
    <pc:docChg chg="custSel addSld delSld modSld">
      <pc:chgData name="Roubík Hynek" userId="b485273b-0abf-46f1-bee0-e7b648c8d61b" providerId="ADAL" clId="{0F937BD1-356A-4854-8F55-8F4F9946AF6B}" dt="2024-10-19T09:45:24.590" v="492" actId="20577"/>
      <pc:docMkLst>
        <pc:docMk/>
      </pc:docMkLst>
      <pc:sldChg chg="modSp mod">
        <pc:chgData name="Roubík Hynek" userId="b485273b-0abf-46f1-bee0-e7b648c8d61b" providerId="ADAL" clId="{0F937BD1-356A-4854-8F55-8F4F9946AF6B}" dt="2024-10-19T09:45:24.590" v="492" actId="20577"/>
        <pc:sldMkLst>
          <pc:docMk/>
          <pc:sldMk cId="0" sldId="256"/>
        </pc:sldMkLst>
        <pc:spChg chg="mod">
          <ac:chgData name="Roubík Hynek" userId="b485273b-0abf-46f1-bee0-e7b648c8d61b" providerId="ADAL" clId="{0F937BD1-356A-4854-8F55-8F4F9946AF6B}" dt="2024-10-19T09:45:24.590" v="492" actId="20577"/>
          <ac:spMkLst>
            <pc:docMk/>
            <pc:sldMk cId="0" sldId="256"/>
            <ac:spMk id="70" creationId="{00000000-0000-0000-0000-000000000000}"/>
          </ac:spMkLst>
        </pc:spChg>
      </pc:sldChg>
      <pc:sldChg chg="modSp mod">
        <pc:chgData name="Roubík Hynek" userId="b485273b-0abf-46f1-bee0-e7b648c8d61b" providerId="ADAL" clId="{0F937BD1-356A-4854-8F55-8F4F9946AF6B}" dt="2024-10-19T09:34:57.182" v="28" actId="20577"/>
        <pc:sldMkLst>
          <pc:docMk/>
          <pc:sldMk cId="0" sldId="263"/>
        </pc:sldMkLst>
        <pc:spChg chg="mod">
          <ac:chgData name="Roubík Hynek" userId="b485273b-0abf-46f1-bee0-e7b648c8d61b" providerId="ADAL" clId="{0F937BD1-356A-4854-8F55-8F4F9946AF6B}" dt="2024-10-19T09:34:30.421" v="22"/>
          <ac:spMkLst>
            <pc:docMk/>
            <pc:sldMk cId="0" sldId="263"/>
            <ac:spMk id="2" creationId="{00000000-0000-0000-0000-000000000000}"/>
          </ac:spMkLst>
        </pc:spChg>
        <pc:spChg chg="mod">
          <ac:chgData name="Roubík Hynek" userId="b485273b-0abf-46f1-bee0-e7b648c8d61b" providerId="ADAL" clId="{0F937BD1-356A-4854-8F55-8F4F9946AF6B}" dt="2024-10-19T09:34:57.182" v="28" actId="20577"/>
          <ac:spMkLst>
            <pc:docMk/>
            <pc:sldMk cId="0" sldId="263"/>
            <ac:spMk id="3" creationId="{00000000-0000-0000-0000-000000000000}"/>
          </ac:spMkLst>
        </pc:spChg>
      </pc:sldChg>
      <pc:sldChg chg="add del">
        <pc:chgData name="Roubík Hynek" userId="b485273b-0abf-46f1-bee0-e7b648c8d61b" providerId="ADAL" clId="{0F937BD1-356A-4854-8F55-8F4F9946AF6B}" dt="2024-10-19T09:42:20.415" v="353" actId="47"/>
        <pc:sldMkLst>
          <pc:docMk/>
          <pc:sldMk cId="1726453684" sldId="266"/>
        </pc:sldMkLst>
      </pc:sldChg>
      <pc:sldChg chg="modSp mod">
        <pc:chgData name="Roubík Hynek" userId="b485273b-0abf-46f1-bee0-e7b648c8d61b" providerId="ADAL" clId="{0F937BD1-356A-4854-8F55-8F4F9946AF6B}" dt="2024-10-19T09:38:06.933" v="84" actId="20577"/>
        <pc:sldMkLst>
          <pc:docMk/>
          <pc:sldMk cId="751979217" sldId="267"/>
        </pc:sldMkLst>
        <pc:spChg chg="mod">
          <ac:chgData name="Roubík Hynek" userId="b485273b-0abf-46f1-bee0-e7b648c8d61b" providerId="ADAL" clId="{0F937BD1-356A-4854-8F55-8F4F9946AF6B}" dt="2024-10-19T09:38:06.933" v="84" actId="20577"/>
          <ac:spMkLst>
            <pc:docMk/>
            <pc:sldMk cId="751979217" sldId="267"/>
            <ac:spMk id="2" creationId="{C03CD18D-05DB-909E-B539-47B74F2D0302}"/>
          </ac:spMkLst>
        </pc:spChg>
      </pc:sldChg>
      <pc:sldChg chg="modSp new mod">
        <pc:chgData name="Roubík Hynek" userId="b485273b-0abf-46f1-bee0-e7b648c8d61b" providerId="ADAL" clId="{0F937BD1-356A-4854-8F55-8F4F9946AF6B}" dt="2024-10-19T09:40:03.713" v="278" actId="20577"/>
        <pc:sldMkLst>
          <pc:docMk/>
          <pc:sldMk cId="3726206930" sldId="268"/>
        </pc:sldMkLst>
        <pc:spChg chg="mod">
          <ac:chgData name="Roubík Hynek" userId="b485273b-0abf-46f1-bee0-e7b648c8d61b" providerId="ADAL" clId="{0F937BD1-356A-4854-8F55-8F4F9946AF6B}" dt="2024-10-19T09:40:03.713" v="278" actId="20577"/>
          <ac:spMkLst>
            <pc:docMk/>
            <pc:sldMk cId="3726206930" sldId="268"/>
            <ac:spMk id="2" creationId="{F904FD97-E645-E7AF-9BCA-4F733DA50AA3}"/>
          </ac:spMkLst>
        </pc:spChg>
        <pc:spChg chg="mod">
          <ac:chgData name="Roubík Hynek" userId="b485273b-0abf-46f1-bee0-e7b648c8d61b" providerId="ADAL" clId="{0F937BD1-356A-4854-8F55-8F4F9946AF6B}" dt="2024-10-19T09:35:12.717" v="31" actId="14100"/>
          <ac:spMkLst>
            <pc:docMk/>
            <pc:sldMk cId="3726206930" sldId="268"/>
            <ac:spMk id="3" creationId="{46A6DAE1-3A96-B9B6-2FF8-394DDA8EA8A5}"/>
          </ac:spMkLst>
        </pc:spChg>
      </pc:sldChg>
      <pc:sldChg chg="modSp add mod">
        <pc:chgData name="Roubík Hynek" userId="b485273b-0abf-46f1-bee0-e7b648c8d61b" providerId="ADAL" clId="{0F937BD1-356A-4854-8F55-8F4F9946AF6B}" dt="2024-10-19T09:40:07.252" v="279"/>
        <pc:sldMkLst>
          <pc:docMk/>
          <pc:sldMk cId="2859134776" sldId="269"/>
        </pc:sldMkLst>
        <pc:spChg chg="mod">
          <ac:chgData name="Roubík Hynek" userId="b485273b-0abf-46f1-bee0-e7b648c8d61b" providerId="ADAL" clId="{0F937BD1-356A-4854-8F55-8F4F9946AF6B}" dt="2024-10-19T09:40:07.252" v="279"/>
          <ac:spMkLst>
            <pc:docMk/>
            <pc:sldMk cId="2859134776" sldId="269"/>
            <ac:spMk id="2" creationId="{C344C7C9-BC8C-68C9-896D-A2A2862CC0E5}"/>
          </ac:spMkLst>
        </pc:spChg>
        <pc:spChg chg="mod">
          <ac:chgData name="Roubík Hynek" userId="b485273b-0abf-46f1-bee0-e7b648c8d61b" providerId="ADAL" clId="{0F937BD1-356A-4854-8F55-8F4F9946AF6B}" dt="2024-10-19T09:35:53.098" v="37" actId="20577"/>
          <ac:spMkLst>
            <pc:docMk/>
            <pc:sldMk cId="2859134776" sldId="269"/>
            <ac:spMk id="3" creationId="{150B8910-9CD9-F602-FD35-FEF43EEFE644}"/>
          </ac:spMkLst>
        </pc:spChg>
      </pc:sldChg>
      <pc:sldChg chg="modSp add mod">
        <pc:chgData name="Roubík Hynek" userId="b485273b-0abf-46f1-bee0-e7b648c8d61b" providerId="ADAL" clId="{0F937BD1-356A-4854-8F55-8F4F9946AF6B}" dt="2024-10-19T09:40:27.366" v="327" actId="20577"/>
        <pc:sldMkLst>
          <pc:docMk/>
          <pc:sldMk cId="434946782" sldId="270"/>
        </pc:sldMkLst>
        <pc:spChg chg="mod">
          <ac:chgData name="Roubík Hynek" userId="b485273b-0abf-46f1-bee0-e7b648c8d61b" providerId="ADAL" clId="{0F937BD1-356A-4854-8F55-8F4F9946AF6B}" dt="2024-10-19T09:40:27.366" v="327" actId="20577"/>
          <ac:spMkLst>
            <pc:docMk/>
            <pc:sldMk cId="434946782" sldId="270"/>
            <ac:spMk id="2" creationId="{DBB0C596-59E0-FE7A-ADEE-BCB794AE17D7}"/>
          </ac:spMkLst>
        </pc:spChg>
        <pc:spChg chg="mod">
          <ac:chgData name="Roubík Hynek" userId="b485273b-0abf-46f1-bee0-e7b648c8d61b" providerId="ADAL" clId="{0F937BD1-356A-4854-8F55-8F4F9946AF6B}" dt="2024-10-19T09:36:44.626" v="49" actId="20577"/>
          <ac:spMkLst>
            <pc:docMk/>
            <pc:sldMk cId="434946782" sldId="270"/>
            <ac:spMk id="3" creationId="{2226C0B2-3B86-F557-A398-74D14016F867}"/>
          </ac:spMkLst>
        </pc:spChg>
      </pc:sldChg>
      <pc:sldChg chg="modSp add mod modAnim">
        <pc:chgData name="Roubík Hynek" userId="b485273b-0abf-46f1-bee0-e7b648c8d61b" providerId="ADAL" clId="{0F937BD1-356A-4854-8F55-8F4F9946AF6B}" dt="2024-10-19T09:42:14.336" v="352" actId="20577"/>
        <pc:sldMkLst>
          <pc:docMk/>
          <pc:sldMk cId="3227969844" sldId="271"/>
        </pc:sldMkLst>
        <pc:spChg chg="mod">
          <ac:chgData name="Roubík Hynek" userId="b485273b-0abf-46f1-bee0-e7b648c8d61b" providerId="ADAL" clId="{0F937BD1-356A-4854-8F55-8F4F9946AF6B}" dt="2024-10-19T09:41:16.152" v="338" actId="20577"/>
          <ac:spMkLst>
            <pc:docMk/>
            <pc:sldMk cId="3227969844" sldId="271"/>
            <ac:spMk id="2" creationId="{70C61FF5-BD7B-BCC9-265E-1D430CE797A6}"/>
          </ac:spMkLst>
        </pc:spChg>
        <pc:spChg chg="mod">
          <ac:chgData name="Roubík Hynek" userId="b485273b-0abf-46f1-bee0-e7b648c8d61b" providerId="ADAL" clId="{0F937BD1-356A-4854-8F55-8F4F9946AF6B}" dt="2024-10-19T09:42:14.336" v="352" actId="20577"/>
          <ac:spMkLst>
            <pc:docMk/>
            <pc:sldMk cId="3227969844" sldId="271"/>
            <ac:spMk id="3" creationId="{45DC5DB9-7EF1-0105-F449-91E5F9D3E218}"/>
          </ac:spMkLst>
        </pc:spChg>
      </pc:sldChg>
      <pc:sldChg chg="addSp delSp modSp new mod modNotesTx">
        <pc:chgData name="Roubík Hynek" userId="b485273b-0abf-46f1-bee0-e7b648c8d61b" providerId="ADAL" clId="{0F937BD1-356A-4854-8F55-8F4F9946AF6B}" dt="2024-10-19T09:39:43.677" v="247" actId="1076"/>
        <pc:sldMkLst>
          <pc:docMk/>
          <pc:sldMk cId="3953703142" sldId="272"/>
        </pc:sldMkLst>
        <pc:spChg chg="mod">
          <ac:chgData name="Roubík Hynek" userId="b485273b-0abf-46f1-bee0-e7b648c8d61b" providerId="ADAL" clId="{0F937BD1-356A-4854-8F55-8F4F9946AF6B}" dt="2024-10-19T09:38:23.344" v="124" actId="20577"/>
          <ac:spMkLst>
            <pc:docMk/>
            <pc:sldMk cId="3953703142" sldId="272"/>
            <ac:spMk id="2" creationId="{10B32969-D330-B7C7-5E70-EC6D3777DA29}"/>
          </ac:spMkLst>
        </pc:spChg>
        <pc:spChg chg="del">
          <ac:chgData name="Roubík Hynek" userId="b485273b-0abf-46f1-bee0-e7b648c8d61b" providerId="ADAL" clId="{0F937BD1-356A-4854-8F55-8F4F9946AF6B}" dt="2024-10-19T09:38:27.142" v="125" actId="478"/>
          <ac:spMkLst>
            <pc:docMk/>
            <pc:sldMk cId="3953703142" sldId="272"/>
            <ac:spMk id="3" creationId="{917DFA03-5BFE-7FE7-91CC-C9D34684F400}"/>
          </ac:spMkLst>
        </pc:spChg>
        <pc:picChg chg="add mod">
          <ac:chgData name="Roubík Hynek" userId="b485273b-0abf-46f1-bee0-e7b648c8d61b" providerId="ADAL" clId="{0F937BD1-356A-4854-8F55-8F4F9946AF6B}" dt="2024-10-19T09:39:43.677" v="247" actId="1076"/>
          <ac:picMkLst>
            <pc:docMk/>
            <pc:sldMk cId="3953703142" sldId="272"/>
            <ac:picMk id="5" creationId="{76F4C6D5-F3C6-2718-7962-9245A502B8E4}"/>
          </ac:picMkLst>
        </pc:picChg>
        <pc:picChg chg="add mod">
          <ac:chgData name="Roubík Hynek" userId="b485273b-0abf-46f1-bee0-e7b648c8d61b" providerId="ADAL" clId="{0F937BD1-356A-4854-8F55-8F4F9946AF6B}" dt="2024-10-19T09:39:41.239" v="246" actId="1076"/>
          <ac:picMkLst>
            <pc:docMk/>
            <pc:sldMk cId="3953703142" sldId="272"/>
            <ac:picMk id="7" creationId="{156874B1-2BBF-B557-3115-BABC9FE47DD2}"/>
          </ac:picMkLst>
        </pc:picChg>
      </pc:sldChg>
      <pc:sldChg chg="add del">
        <pc:chgData name="Roubík Hynek" userId="b485273b-0abf-46f1-bee0-e7b648c8d61b" providerId="ADAL" clId="{0F937BD1-356A-4854-8F55-8F4F9946AF6B}" dt="2024-10-19T09:42:21.188" v="354" actId="47"/>
        <pc:sldMkLst>
          <pc:docMk/>
          <pc:sldMk cId="2443462401" sldId="273"/>
        </pc:sldMkLst>
      </pc:sldChg>
      <pc:sldChg chg="modSp new mod modAnim">
        <pc:chgData name="Roubík Hynek" userId="b485273b-0abf-46f1-bee0-e7b648c8d61b" providerId="ADAL" clId="{0F937BD1-356A-4854-8F55-8F4F9946AF6B}" dt="2024-10-19T09:43:37.375" v="393"/>
        <pc:sldMkLst>
          <pc:docMk/>
          <pc:sldMk cId="3775943254" sldId="273"/>
        </pc:sldMkLst>
        <pc:spChg chg="mod">
          <ac:chgData name="Roubík Hynek" userId="b485273b-0abf-46f1-bee0-e7b648c8d61b" providerId="ADAL" clId="{0F937BD1-356A-4854-8F55-8F4F9946AF6B}" dt="2024-10-19T09:42:42.999" v="375" actId="20577"/>
          <ac:spMkLst>
            <pc:docMk/>
            <pc:sldMk cId="3775943254" sldId="273"/>
            <ac:spMk id="2" creationId="{CA8648F7-22CF-45F1-1BE2-205DBAF8156B}"/>
          </ac:spMkLst>
        </pc:spChg>
        <pc:spChg chg="mod">
          <ac:chgData name="Roubík Hynek" userId="b485273b-0abf-46f1-bee0-e7b648c8d61b" providerId="ADAL" clId="{0F937BD1-356A-4854-8F55-8F4F9946AF6B}" dt="2024-10-19T09:43:22.826" v="389" actId="12"/>
          <ac:spMkLst>
            <pc:docMk/>
            <pc:sldMk cId="3775943254" sldId="273"/>
            <ac:spMk id="3" creationId="{6EB5725A-D2FE-DF01-7C56-7DB72F601DBC}"/>
          </ac:spMkLst>
        </pc:spChg>
      </pc:sldChg>
      <pc:sldChg chg="modSp new del mod">
        <pc:chgData name="Roubík Hynek" userId="b485273b-0abf-46f1-bee0-e7b648c8d61b" providerId="ADAL" clId="{0F937BD1-356A-4854-8F55-8F4F9946AF6B}" dt="2024-10-19T09:45:00.507" v="433" actId="47"/>
        <pc:sldMkLst>
          <pc:docMk/>
          <pc:sldMk cId="3221385609" sldId="274"/>
        </pc:sldMkLst>
        <pc:spChg chg="mod">
          <ac:chgData name="Roubík Hynek" userId="b485273b-0abf-46f1-bee0-e7b648c8d61b" providerId="ADAL" clId="{0F937BD1-356A-4854-8F55-8F4F9946AF6B}" dt="2024-10-19T09:43:55.009" v="412" actId="20577"/>
          <ac:spMkLst>
            <pc:docMk/>
            <pc:sldMk cId="3221385609" sldId="274"/>
            <ac:spMk id="2" creationId="{DDF16E96-8F9E-0100-72E2-B26BC71B8729}"/>
          </ac:spMkLst>
        </pc:spChg>
      </pc:sldChg>
      <pc:sldChg chg="add del">
        <pc:chgData name="Roubík Hynek" userId="b485273b-0abf-46f1-bee0-e7b648c8d61b" providerId="ADAL" clId="{0F937BD1-356A-4854-8F55-8F4F9946AF6B}" dt="2024-10-19T09:43:42.562" v="394" actId="47"/>
        <pc:sldMkLst>
          <pc:docMk/>
          <pc:sldMk cId="3358986420" sldId="274"/>
        </pc:sldMkLst>
      </pc:sldChg>
      <pc:sldChg chg="add del">
        <pc:chgData name="Roubík Hynek" userId="b485273b-0abf-46f1-bee0-e7b648c8d61b" providerId="ADAL" clId="{0F937BD1-356A-4854-8F55-8F4F9946AF6B}" dt="2024-10-19T09:43:43.186" v="395" actId="47"/>
        <pc:sldMkLst>
          <pc:docMk/>
          <pc:sldMk cId="4259084171" sldId="275"/>
        </pc:sldMkLst>
      </pc:sldChg>
      <pc:sldChg chg="modSp add mod">
        <pc:chgData name="Roubík Hynek" userId="b485273b-0abf-46f1-bee0-e7b648c8d61b" providerId="ADAL" clId="{0F937BD1-356A-4854-8F55-8F4F9946AF6B}" dt="2024-10-19T09:44:54.535" v="432" actId="20577"/>
        <pc:sldMkLst>
          <pc:docMk/>
          <pc:sldMk cId="2169183116" sldId="279"/>
        </pc:sldMkLst>
        <pc:spChg chg="mod">
          <ac:chgData name="Roubík Hynek" userId="b485273b-0abf-46f1-bee0-e7b648c8d61b" providerId="ADAL" clId="{0F937BD1-356A-4854-8F55-8F4F9946AF6B}" dt="2024-10-19T09:44:48.951" v="431" actId="20577"/>
          <ac:spMkLst>
            <pc:docMk/>
            <pc:sldMk cId="2169183116" sldId="279"/>
            <ac:spMk id="2" creationId="{DBF02F03-99DD-37B6-3CDC-AA7569CB6002}"/>
          </ac:spMkLst>
        </pc:spChg>
        <pc:spChg chg="mod">
          <ac:chgData name="Roubík Hynek" userId="b485273b-0abf-46f1-bee0-e7b648c8d61b" providerId="ADAL" clId="{0F937BD1-356A-4854-8F55-8F4F9946AF6B}" dt="2024-10-19T09:44:54.535" v="432" actId="20577"/>
          <ac:spMkLst>
            <pc:docMk/>
            <pc:sldMk cId="2169183116" sldId="279"/>
            <ac:spMk id="3" creationId="{41E643C2-2A25-A6E0-3386-0E44F208B84C}"/>
          </ac:spMkLst>
        </pc:spChg>
      </pc:sldChg>
      <pc:sldMasterChg chg="delSldLayout">
        <pc:chgData name="Roubík Hynek" userId="b485273b-0abf-46f1-bee0-e7b648c8d61b" providerId="ADAL" clId="{0F937BD1-356A-4854-8F55-8F4F9946AF6B}" dt="2024-10-19T09:43:43.186" v="395" actId="47"/>
        <pc:sldMasterMkLst>
          <pc:docMk/>
          <pc:sldMasterMk cId="0" sldId="2147483648"/>
        </pc:sldMasterMkLst>
        <pc:sldLayoutChg chg="del">
          <pc:chgData name="Roubík Hynek" userId="b485273b-0abf-46f1-bee0-e7b648c8d61b" providerId="ADAL" clId="{0F937BD1-356A-4854-8F55-8F4F9946AF6B}" dt="2024-10-19T09:43:43.186" v="395" actId="47"/>
          <pc:sldLayoutMkLst>
            <pc:docMk/>
            <pc:sldMasterMk cId="0" sldId="2147483648"/>
            <pc:sldLayoutMk cId="2156886589" sldId="2147483656"/>
          </pc:sldLayoutMkLst>
        </pc:sldLayoutChg>
        <pc:sldLayoutChg chg="del">
          <pc:chgData name="Roubík Hynek" userId="b485273b-0abf-46f1-bee0-e7b648c8d61b" providerId="ADAL" clId="{0F937BD1-356A-4854-8F55-8F4F9946AF6B}" dt="2024-10-19T09:42:21.188" v="354" actId="47"/>
          <pc:sldLayoutMkLst>
            <pc:docMk/>
            <pc:sldMasterMk cId="0" sldId="2147483648"/>
            <pc:sldLayoutMk cId="3981503837"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048000" y="549275"/>
            <a:ext cx="3657600" cy="2743200"/>
          </a:xfrm>
        </p:spPr>
      </p:sp>
      <p:sp>
        <p:nvSpPr>
          <p:cNvPr id="3" name="Zástupný symbol pro poznámky 2"/>
          <p:cNvSpPr>
            <a:spLocks noGrp="1"/>
          </p:cNvSpPr>
          <p:nvPr>
            <p:ph type="body" idx="1"/>
          </p:nvPr>
        </p:nvSpPr>
        <p:spPr/>
        <p:txBody>
          <a:bodyPr/>
          <a:lstStyle/>
          <a:p>
            <a:r>
              <a:rPr lang="cs-CZ" dirty="0" err="1"/>
              <a:t>Here</a:t>
            </a:r>
            <a:r>
              <a:rPr lang="cs-CZ" dirty="0"/>
              <a:t>, I </a:t>
            </a:r>
            <a:r>
              <a:rPr lang="cs-CZ" dirty="0" err="1"/>
              <a:t>commonly</a:t>
            </a:r>
            <a:r>
              <a:rPr lang="cs-CZ" dirty="0"/>
              <a:t> </a:t>
            </a:r>
            <a:r>
              <a:rPr lang="cs-CZ" dirty="0" err="1"/>
              <a:t>suggest</a:t>
            </a:r>
            <a:r>
              <a:rPr lang="cs-CZ" dirty="0"/>
              <a:t> to </a:t>
            </a:r>
            <a:r>
              <a:rPr lang="cs-CZ" dirty="0" err="1"/>
              <a:t>distribute</a:t>
            </a:r>
            <a:r>
              <a:rPr lang="cs-CZ" dirty="0"/>
              <a:t> OSIRIS </a:t>
            </a:r>
            <a:r>
              <a:rPr lang="cs-CZ" dirty="0" err="1"/>
              <a:t>flyers</a:t>
            </a:r>
            <a:r>
              <a:rPr lang="cs-CZ" dirty="0"/>
              <a:t> – </a:t>
            </a:r>
            <a:r>
              <a:rPr lang="cs-CZ" dirty="0" err="1"/>
              <a:t>which</a:t>
            </a:r>
            <a:r>
              <a:rPr lang="cs-CZ" dirty="0"/>
              <a:t> </a:t>
            </a:r>
            <a:r>
              <a:rPr lang="cs-CZ" dirty="0" err="1"/>
              <a:t>can</a:t>
            </a:r>
            <a:r>
              <a:rPr lang="cs-CZ" dirty="0"/>
              <a:t> </a:t>
            </a:r>
            <a:r>
              <a:rPr lang="cs-CZ" dirty="0" err="1"/>
              <a:t>be</a:t>
            </a:r>
            <a:r>
              <a:rPr lang="cs-CZ" dirty="0"/>
              <a:t> </a:t>
            </a:r>
            <a:r>
              <a:rPr lang="cs-CZ" dirty="0" err="1"/>
              <a:t>downloaded</a:t>
            </a:r>
            <a:r>
              <a:rPr lang="cs-CZ" dirty="0"/>
              <a:t> </a:t>
            </a:r>
            <a:r>
              <a:rPr lang="cs-CZ" dirty="0" err="1"/>
              <a:t>from</a:t>
            </a:r>
            <a:r>
              <a:rPr lang="cs-CZ" dirty="0"/>
              <a:t> </a:t>
            </a:r>
            <a:r>
              <a:rPr lang="cs-CZ" dirty="0" err="1"/>
              <a:t>the</a:t>
            </a:r>
            <a:r>
              <a:rPr lang="cs-CZ" dirty="0"/>
              <a:t> Media center. </a:t>
            </a:r>
          </a:p>
        </p:txBody>
      </p:sp>
    </p:spTree>
    <p:extLst>
      <p:ext uri="{BB962C8B-B14F-4D97-AF65-F5344CB8AC3E}">
        <p14:creationId xmlns:p14="http://schemas.microsoft.com/office/powerpoint/2010/main" val="2964763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http://www.osiris4r.eu/"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hyperlink" Target="http://www.osiris4r.eu/" TargetMode="Externa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www.osiris4r.eu/" TargetMode="Externa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hyperlink" Target="http://www.osiris4r.eu/" TargetMode="Externa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11"/>
        <p:cNvGrpSpPr/>
        <p:nvPr/>
      </p:nvGrpSpPr>
      <p:grpSpPr>
        <a:xfrm>
          <a:off x="0" y="0"/>
          <a:ext cx="0" cy="0"/>
          <a:chOff x="0" y="0"/>
          <a:chExt cx="0" cy="0"/>
        </a:xfrm>
      </p:grpSpPr>
      <p:pic>
        <p:nvPicPr>
          <p:cNvPr id="12" name="Google Shape;12;p4"/>
          <p:cNvPicPr preferRelativeResize="0"/>
          <p:nvPr/>
        </p:nvPicPr>
        <p:blipFill rotWithShape="1">
          <a:blip r:embed="rId2">
            <a:alphaModFix/>
          </a:blip>
          <a:srcRect/>
          <a:stretch/>
        </p:blipFill>
        <p:spPr>
          <a:xfrm>
            <a:off x="-69675" y="-32950"/>
            <a:ext cx="9867202" cy="7400401"/>
          </a:xfrm>
          <a:prstGeom prst="rect">
            <a:avLst/>
          </a:prstGeom>
          <a:noFill/>
          <a:ln>
            <a:noFill/>
          </a:ln>
        </p:spPr>
      </p:pic>
      <p:sp>
        <p:nvSpPr>
          <p:cNvPr id="13" name="Google Shape;13;p4"/>
          <p:cNvSpPr/>
          <p:nvPr/>
        </p:nvSpPr>
        <p:spPr>
          <a:xfrm>
            <a:off x="-69675" y="4490075"/>
            <a:ext cx="7991861" cy="1729571"/>
          </a:xfrm>
          <a:custGeom>
            <a:avLst/>
            <a:gdLst/>
            <a:ahLst/>
            <a:cxnLst/>
            <a:rect l="l" t="t" r="r" b="b"/>
            <a:pathLst>
              <a:path w="7912734" h="1675129" extrusionOk="0">
                <a:moveTo>
                  <a:pt x="0" y="1674637"/>
                </a:moveTo>
                <a:lnTo>
                  <a:pt x="0" y="0"/>
                </a:lnTo>
                <a:lnTo>
                  <a:pt x="7912386" y="0"/>
                </a:lnTo>
                <a:lnTo>
                  <a:pt x="7912386" y="1674637"/>
                </a:lnTo>
                <a:lnTo>
                  <a:pt x="0" y="1674637"/>
                </a:lnTo>
                <a:close/>
              </a:path>
            </a:pathLst>
          </a:custGeom>
          <a:solidFill>
            <a:srgbClr val="99CC99">
              <a:alpha val="7882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4"/>
          <p:cNvSpPr/>
          <p:nvPr/>
        </p:nvSpPr>
        <p:spPr>
          <a:xfrm>
            <a:off x="4556957" y="0"/>
            <a:ext cx="90170" cy="4127500"/>
          </a:xfrm>
          <a:custGeom>
            <a:avLst/>
            <a:gdLst/>
            <a:ahLst/>
            <a:cxnLst/>
            <a:rect l="l" t="t" r="r" b="b"/>
            <a:pathLst>
              <a:path w="90170" h="4127500" extrusionOk="0">
                <a:moveTo>
                  <a:pt x="32627" y="4127186"/>
                </a:moveTo>
                <a:lnTo>
                  <a:pt x="0" y="0"/>
                </a:lnTo>
                <a:lnTo>
                  <a:pt x="57151" y="0"/>
                </a:lnTo>
                <a:lnTo>
                  <a:pt x="89775" y="4126734"/>
                </a:lnTo>
                <a:lnTo>
                  <a:pt x="32627" y="4127186"/>
                </a:lnTo>
                <a:close/>
              </a:path>
            </a:pathLst>
          </a:custGeom>
          <a:solidFill>
            <a:srgbClr val="99CC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4"/>
          <p:cNvSpPr/>
          <p:nvPr/>
        </p:nvSpPr>
        <p:spPr>
          <a:xfrm>
            <a:off x="4303942" y="247826"/>
            <a:ext cx="0" cy="2972435"/>
          </a:xfrm>
          <a:custGeom>
            <a:avLst/>
            <a:gdLst/>
            <a:ahLst/>
            <a:cxnLst/>
            <a:rect l="l" t="t" r="r" b="b"/>
            <a:pathLst>
              <a:path w="120000" h="2972435" extrusionOk="0">
                <a:moveTo>
                  <a:pt x="0" y="0"/>
                </a:moveTo>
                <a:lnTo>
                  <a:pt x="0" y="2971931"/>
                </a:lnTo>
              </a:path>
            </a:pathLst>
          </a:custGeom>
          <a:noFill/>
          <a:ln w="57100" cap="flat" cmpd="sng">
            <a:solidFill>
              <a:srgbClr val="99CC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 name="Google Shape;16;p4"/>
          <p:cNvSpPr/>
          <p:nvPr/>
        </p:nvSpPr>
        <p:spPr>
          <a:xfrm>
            <a:off x="4964213" y="247826"/>
            <a:ext cx="0" cy="2972435"/>
          </a:xfrm>
          <a:custGeom>
            <a:avLst/>
            <a:gdLst/>
            <a:ahLst/>
            <a:cxnLst/>
            <a:rect l="l" t="t" r="r" b="b"/>
            <a:pathLst>
              <a:path w="120000" h="2972435" extrusionOk="0">
                <a:moveTo>
                  <a:pt x="0" y="0"/>
                </a:moveTo>
                <a:lnTo>
                  <a:pt x="0" y="2971931"/>
                </a:lnTo>
              </a:path>
            </a:pathLst>
          </a:custGeom>
          <a:noFill/>
          <a:ln w="57100" cap="flat" cmpd="sng">
            <a:solidFill>
              <a:srgbClr val="99CC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 name="Google Shape;17;p4"/>
          <p:cNvPicPr preferRelativeResize="0"/>
          <p:nvPr/>
        </p:nvPicPr>
        <p:blipFill rotWithShape="1">
          <a:blip r:embed="rId3">
            <a:alphaModFix/>
          </a:blip>
          <a:srcRect/>
          <a:stretch/>
        </p:blipFill>
        <p:spPr>
          <a:xfrm>
            <a:off x="195375" y="813957"/>
            <a:ext cx="3943349" cy="1409699"/>
          </a:xfrm>
          <a:prstGeom prst="rect">
            <a:avLst/>
          </a:prstGeom>
          <a:noFill/>
          <a:ln>
            <a:noFill/>
          </a:ln>
        </p:spPr>
      </p:pic>
      <p:pic>
        <p:nvPicPr>
          <p:cNvPr id="18" name="Google Shape;18;p4"/>
          <p:cNvPicPr preferRelativeResize="0"/>
          <p:nvPr/>
        </p:nvPicPr>
        <p:blipFill rotWithShape="1">
          <a:blip r:embed="rId4">
            <a:alphaModFix/>
          </a:blip>
          <a:srcRect r="1631"/>
          <a:stretch/>
        </p:blipFill>
        <p:spPr>
          <a:xfrm>
            <a:off x="5217750" y="-36725"/>
            <a:ext cx="4579775" cy="5297851"/>
          </a:xfrm>
          <a:prstGeom prst="rect">
            <a:avLst/>
          </a:prstGeom>
          <a:noFill/>
          <a:ln>
            <a:noFill/>
          </a:ln>
        </p:spPr>
      </p:pic>
      <p:pic>
        <p:nvPicPr>
          <p:cNvPr id="19" name="Google Shape;19;p4"/>
          <p:cNvPicPr preferRelativeResize="0"/>
          <p:nvPr/>
        </p:nvPicPr>
        <p:blipFill rotWithShape="1">
          <a:blip r:embed="rId5">
            <a:alphaModFix/>
          </a:blip>
          <a:srcRect r="7893"/>
          <a:stretch/>
        </p:blipFill>
        <p:spPr>
          <a:xfrm>
            <a:off x="7910975" y="4139125"/>
            <a:ext cx="1886550" cy="2955600"/>
          </a:xfrm>
          <a:prstGeom prst="rect">
            <a:avLst/>
          </a:prstGeom>
          <a:noFill/>
          <a:ln>
            <a:noFill/>
          </a:ln>
        </p:spPr>
      </p:pic>
      <p:sp>
        <p:nvSpPr>
          <p:cNvPr id="20" name="Google Shape;20;p4"/>
          <p:cNvSpPr txBox="1"/>
          <p:nvPr/>
        </p:nvSpPr>
        <p:spPr>
          <a:xfrm>
            <a:off x="362450" y="2278600"/>
            <a:ext cx="3688500" cy="667200"/>
          </a:xfrm>
          <a:prstGeom prst="rect">
            <a:avLst/>
          </a:prstGeom>
          <a:noFill/>
          <a:ln>
            <a:noFill/>
          </a:ln>
        </p:spPr>
        <p:txBody>
          <a:bodyPr spcFirstLastPara="1" wrap="square" lIns="0" tIns="11425" rIns="0" bIns="0" anchor="t" anchorCtr="0">
            <a:spAutoFit/>
          </a:bodyPr>
          <a:lstStyle/>
          <a:p>
            <a:pPr marL="12700" marR="5080" lvl="0" indent="46355" algn="l" rtl="0">
              <a:lnSpc>
                <a:spcPct val="112999"/>
              </a:lnSpc>
              <a:spcBef>
                <a:spcPts val="0"/>
              </a:spcBef>
              <a:spcAft>
                <a:spcPts val="0"/>
              </a:spcAft>
              <a:buClr>
                <a:srgbClr val="000000"/>
              </a:buClr>
              <a:buSzPts val="2000"/>
              <a:buFont typeface="Arial"/>
              <a:buNone/>
            </a:pPr>
            <a:r>
              <a:rPr lang="en-US" sz="2000" b="0" i="0" u="none" strike="noStrike" cap="none">
                <a:solidFill>
                  <a:srgbClr val="99CC99"/>
                </a:solidFill>
                <a:latin typeface="Montserrat Medium"/>
                <a:ea typeface="Montserrat Medium"/>
                <a:cs typeface="Montserrat Medium"/>
                <a:sym typeface="Montserrat Medium"/>
              </a:rPr>
              <a:t>Open Science to Increase  Reproducibility in Science</a:t>
            </a:r>
            <a:endParaRPr sz="2000" b="0" i="0" u="none" strike="noStrike" cap="none">
              <a:solidFill>
                <a:srgbClr val="99CC99"/>
              </a:solidFill>
              <a:latin typeface="Montserrat Medium"/>
              <a:ea typeface="Montserrat Medium"/>
              <a:cs typeface="Montserrat Medium"/>
              <a:sym typeface="Montserrat Medium"/>
            </a:endParaRPr>
          </a:p>
        </p:txBody>
      </p:sp>
      <p:sp>
        <p:nvSpPr>
          <p:cNvPr id="21" name="Google Shape;21;p4"/>
          <p:cNvSpPr txBox="1"/>
          <p:nvPr/>
        </p:nvSpPr>
        <p:spPr>
          <a:xfrm>
            <a:off x="6318700" y="6170600"/>
            <a:ext cx="3000000" cy="400200"/>
          </a:xfrm>
          <a:prstGeom prst="rect">
            <a:avLst/>
          </a:prstGeom>
          <a:noFill/>
          <a:ln>
            <a:noFill/>
          </a:ln>
        </p:spPr>
        <p:txBody>
          <a:bodyPr spcFirstLastPara="1" wrap="square" lIns="91425" tIns="91425" rIns="91425" bIns="91425"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Montserrat SemiBold"/>
                <a:ea typeface="Montserrat SemiBold"/>
                <a:cs typeface="Montserrat SemiBold"/>
                <a:sym typeface="Montserrat SemiBold"/>
                <a:hlinkClick r:id="rId6"/>
              </a:rPr>
              <a:t>www.osiris4r.eu</a:t>
            </a:r>
            <a:endParaRPr sz="1400" b="0" i="0" u="none" strike="noStrike" cap="none">
              <a:solidFill>
                <a:srgbClr val="000000"/>
              </a:solidFill>
              <a:latin typeface="Montserrat SemiBold"/>
              <a:ea typeface="Montserrat SemiBold"/>
              <a:cs typeface="Montserrat SemiBold"/>
              <a:sym typeface="Montserrat SemiBold"/>
            </a:endParaRPr>
          </a:p>
        </p:txBody>
      </p:sp>
      <p:pic>
        <p:nvPicPr>
          <p:cNvPr id="22" name="Google Shape;22;p4"/>
          <p:cNvPicPr preferRelativeResize="0"/>
          <p:nvPr/>
        </p:nvPicPr>
        <p:blipFill>
          <a:blip r:embed="rId7">
            <a:alphaModFix/>
          </a:blip>
          <a:stretch>
            <a:fillRect/>
          </a:stretch>
        </p:blipFill>
        <p:spPr>
          <a:xfrm>
            <a:off x="76200" y="6714275"/>
            <a:ext cx="2499098" cy="524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3"/>
        <p:cNvGrpSpPr/>
        <p:nvPr/>
      </p:nvGrpSpPr>
      <p:grpSpPr>
        <a:xfrm>
          <a:off x="0" y="0"/>
          <a:ext cx="0" cy="0"/>
          <a:chOff x="0" y="0"/>
          <a:chExt cx="0" cy="0"/>
        </a:xfrm>
      </p:grpSpPr>
      <p:sp>
        <p:nvSpPr>
          <p:cNvPr id="28" name="Google Shape;28;p5"/>
          <p:cNvSpPr txBox="1">
            <a:spLocks noGrp="1"/>
          </p:cNvSpPr>
          <p:nvPr>
            <p:ph type="ctrTitle"/>
          </p:nvPr>
        </p:nvSpPr>
        <p:spPr>
          <a:xfrm>
            <a:off x="484813" y="259009"/>
            <a:ext cx="8783973" cy="55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rgbClr val="336699"/>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039815" y="1996362"/>
            <a:ext cx="6827400" cy="18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600"/>
              <a:buFont typeface="Montserrat"/>
              <a:buNone/>
              <a:defRPr sz="2000">
                <a:solidFill>
                  <a:srgbClr val="336699"/>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17" name="Google Shape;53;g241d5689496_0_52"/>
          <p:cNvGrpSpPr/>
          <p:nvPr userDrawn="1"/>
        </p:nvGrpSpPr>
        <p:grpSpPr>
          <a:xfrm>
            <a:off x="36200" y="5979476"/>
            <a:ext cx="9717400" cy="1324372"/>
            <a:chOff x="36200" y="5979476"/>
            <a:chExt cx="9717400" cy="1324372"/>
          </a:xfrm>
        </p:grpSpPr>
        <p:pic>
          <p:nvPicPr>
            <p:cNvPr id="18" name="Google Shape;54;g241d5689496_0_52"/>
            <p:cNvPicPr preferRelativeResize="0"/>
            <p:nvPr/>
          </p:nvPicPr>
          <p:blipFill rotWithShape="1">
            <a:blip r:embed="rId2">
              <a:alphaModFix/>
            </a:blip>
            <a:srcRect r="70561"/>
            <a:stretch/>
          </p:blipFill>
          <p:spPr>
            <a:xfrm>
              <a:off x="638820" y="6840071"/>
              <a:ext cx="374194" cy="290718"/>
            </a:xfrm>
            <a:prstGeom prst="rect">
              <a:avLst/>
            </a:prstGeom>
            <a:noFill/>
            <a:ln>
              <a:noFill/>
            </a:ln>
          </p:spPr>
        </p:pic>
        <p:sp>
          <p:nvSpPr>
            <p:cNvPr id="19" name="Google Shape;55;g241d5689496_0_52"/>
            <p:cNvSpPr txBox="1"/>
            <p:nvPr/>
          </p:nvSpPr>
          <p:spPr>
            <a:xfrm>
              <a:off x="956350" y="6678707"/>
              <a:ext cx="8797250" cy="62514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1200"/>
                </a:spcBef>
                <a:spcAft>
                  <a:spcPts val="1200"/>
                </a:spcAft>
                <a:buClr>
                  <a:srgbClr val="000000"/>
                </a:buClr>
                <a:buSzTx/>
                <a:buFont typeface="Arial"/>
                <a:buNone/>
                <a:tabLst/>
                <a:defRPr/>
              </a:pPr>
              <a:r>
                <a:rPr lang="cs-CZ" sz="750" b="0" i="0" u="none" strike="noStrike" cap="none" dirty="0" err="1">
                  <a:solidFill>
                    <a:srgbClr val="222222"/>
                  </a:solidFill>
                  <a:highlight>
                    <a:srgbClr val="FFFFFF"/>
                  </a:highlight>
                  <a:latin typeface="Montserrat"/>
                  <a:ea typeface="Montserrat"/>
                  <a:cs typeface="Montserrat"/>
                  <a:sym typeface="Arial"/>
                </a:rPr>
                <a:t>This</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project</a:t>
              </a:r>
              <a:r>
                <a:rPr lang="cs-CZ" sz="750" b="0" i="0" u="none" strike="noStrike" cap="none" dirty="0">
                  <a:solidFill>
                    <a:srgbClr val="222222"/>
                  </a:solidFill>
                  <a:highlight>
                    <a:srgbClr val="FFFFFF"/>
                  </a:highlight>
                  <a:latin typeface="Montserrat"/>
                  <a:ea typeface="Montserrat"/>
                  <a:cs typeface="Montserrat"/>
                  <a:sym typeface="Arial"/>
                </a:rPr>
                <a:t> has </a:t>
              </a:r>
              <a:r>
                <a:rPr lang="cs-CZ" sz="750" b="0" i="0" u="none" strike="noStrike" cap="none" dirty="0" err="1">
                  <a:solidFill>
                    <a:srgbClr val="222222"/>
                  </a:solidFill>
                  <a:highlight>
                    <a:srgbClr val="FFFFFF"/>
                  </a:highlight>
                  <a:latin typeface="Montserrat"/>
                  <a:ea typeface="Montserrat"/>
                  <a:cs typeface="Montserrat"/>
                  <a:sym typeface="Arial"/>
                </a:rPr>
                <a:t>received</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funding</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from</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the</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European</a:t>
              </a:r>
              <a:r>
                <a:rPr lang="cs-CZ" sz="750" b="0" i="0" u="none" strike="noStrike" cap="none" dirty="0">
                  <a:solidFill>
                    <a:srgbClr val="222222"/>
                  </a:solidFill>
                  <a:highlight>
                    <a:srgbClr val="FFFFFF"/>
                  </a:highlight>
                  <a:latin typeface="Montserrat"/>
                  <a:ea typeface="Montserrat"/>
                  <a:cs typeface="Montserrat"/>
                  <a:sym typeface="Arial"/>
                </a:rPr>
                <a:t> Union’s </a:t>
              </a:r>
              <a:r>
                <a:rPr lang="cs-CZ" sz="750" b="0" i="0" u="none" strike="noStrike" cap="none" dirty="0" err="1">
                  <a:solidFill>
                    <a:srgbClr val="222222"/>
                  </a:solidFill>
                  <a:highlight>
                    <a:srgbClr val="FFFFFF"/>
                  </a:highlight>
                  <a:latin typeface="Montserrat"/>
                  <a:ea typeface="Montserrat"/>
                  <a:cs typeface="Montserrat"/>
                  <a:sym typeface="Arial"/>
                </a:rPr>
                <a:t>Horizon</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Europe</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research</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and</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innovation</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programme</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under</a:t>
              </a:r>
              <a:r>
                <a:rPr lang="cs-CZ" sz="750" b="0" i="0" u="none" strike="noStrike" cap="none" dirty="0">
                  <a:solidFill>
                    <a:srgbClr val="222222"/>
                  </a:solidFill>
                  <a:highlight>
                    <a:srgbClr val="FFFFFF"/>
                  </a:highlight>
                  <a:latin typeface="Montserrat"/>
                  <a:ea typeface="Montserrat"/>
                  <a:cs typeface="Montserrat"/>
                  <a:sym typeface="Arial"/>
                </a:rPr>
                <a:t> </a:t>
              </a:r>
              <a:r>
                <a:rPr lang="cs-CZ" sz="750" b="0" i="0" u="none" strike="noStrike" cap="none" dirty="0" err="1">
                  <a:solidFill>
                    <a:srgbClr val="222222"/>
                  </a:solidFill>
                  <a:highlight>
                    <a:srgbClr val="FFFFFF"/>
                  </a:highlight>
                  <a:latin typeface="Montserrat"/>
                  <a:ea typeface="Montserrat"/>
                  <a:cs typeface="Montserrat"/>
                  <a:sym typeface="Arial"/>
                </a:rPr>
                <a:t>the</a:t>
              </a:r>
              <a:r>
                <a:rPr lang="cs-CZ" sz="750" b="0" i="0" u="none" strike="noStrike" cap="none" dirty="0">
                  <a:solidFill>
                    <a:srgbClr val="222222"/>
                  </a:solidFill>
                  <a:highlight>
                    <a:srgbClr val="FFFFFF"/>
                  </a:highlight>
                  <a:latin typeface="Montserrat"/>
                  <a:ea typeface="Montserrat"/>
                  <a:cs typeface="Montserrat"/>
                  <a:sym typeface="Arial"/>
                </a:rPr>
                <a:t> grant </a:t>
              </a:r>
              <a:r>
                <a:rPr lang="cs-CZ" sz="750" b="0" i="0" u="none" strike="noStrike" cap="none" dirty="0" err="1">
                  <a:solidFill>
                    <a:srgbClr val="222222"/>
                  </a:solidFill>
                  <a:highlight>
                    <a:srgbClr val="FFFFFF"/>
                  </a:highlight>
                  <a:latin typeface="Montserrat"/>
                  <a:ea typeface="Montserrat"/>
                  <a:cs typeface="Montserrat"/>
                  <a:sym typeface="Arial"/>
                </a:rPr>
                <a:t>agreement</a:t>
              </a:r>
              <a:r>
                <a:rPr lang="cs-CZ" sz="750" b="0" i="0" u="none" strike="noStrike" cap="none" dirty="0">
                  <a:solidFill>
                    <a:srgbClr val="222222"/>
                  </a:solidFill>
                  <a:highlight>
                    <a:srgbClr val="FFFFFF"/>
                  </a:highlight>
                  <a:latin typeface="Montserrat"/>
                  <a:ea typeface="Montserrat"/>
                  <a:cs typeface="Montserrat"/>
                  <a:sym typeface="Arial"/>
                </a:rPr>
                <a:t> No. 101094725.</a:t>
              </a:r>
            </a:p>
          </p:txBody>
        </p:sp>
        <p:sp>
          <p:nvSpPr>
            <p:cNvPr id="20" name="Google Shape;56;g241d5689496_0_52"/>
            <p:cNvSpPr/>
            <p:nvPr/>
          </p:nvSpPr>
          <p:spPr>
            <a:xfrm>
              <a:off x="36200" y="6780116"/>
              <a:ext cx="9048750" cy="9525"/>
            </a:xfrm>
            <a:custGeom>
              <a:avLst/>
              <a:gdLst/>
              <a:ahLst/>
              <a:cxnLst/>
              <a:rect l="l" t="t" r="r" b="b"/>
              <a:pathLst>
                <a:path w="9048750" h="9525" extrusionOk="0">
                  <a:moveTo>
                    <a:pt x="0" y="0"/>
                  </a:moveTo>
                  <a:lnTo>
                    <a:pt x="9048746" y="9522"/>
                  </a:lnTo>
                </a:path>
              </a:pathLst>
            </a:custGeom>
            <a:noFill/>
            <a:ln w="38075" cap="flat" cmpd="sng">
              <a:solidFill>
                <a:srgbClr val="3366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1" name="Google Shape;57;g241d5689496_0_52"/>
            <p:cNvGrpSpPr/>
            <p:nvPr/>
          </p:nvGrpSpPr>
          <p:grpSpPr>
            <a:xfrm>
              <a:off x="7339999" y="5979476"/>
              <a:ext cx="2337404" cy="1001269"/>
              <a:chOff x="7303799" y="6255726"/>
              <a:chExt cx="2337404" cy="1001269"/>
            </a:xfrm>
          </p:grpSpPr>
          <p:pic>
            <p:nvPicPr>
              <p:cNvPr id="22" name="Google Shape;58;g241d5689496_0_52"/>
              <p:cNvPicPr preferRelativeResize="0"/>
              <p:nvPr/>
            </p:nvPicPr>
            <p:blipFill rotWithShape="1">
              <a:blip r:embed="rId3">
                <a:alphaModFix/>
              </a:blip>
              <a:srcRect/>
              <a:stretch/>
            </p:blipFill>
            <p:spPr>
              <a:xfrm>
                <a:off x="9022079" y="6656921"/>
                <a:ext cx="619124" cy="600074"/>
              </a:xfrm>
              <a:prstGeom prst="rect">
                <a:avLst/>
              </a:prstGeom>
              <a:noFill/>
              <a:ln>
                <a:noFill/>
              </a:ln>
            </p:spPr>
          </p:pic>
          <p:pic>
            <p:nvPicPr>
              <p:cNvPr id="23" name="Google Shape;59;g241d5689496_0_52"/>
              <p:cNvPicPr preferRelativeResize="0"/>
              <p:nvPr/>
            </p:nvPicPr>
            <p:blipFill rotWithShape="1">
              <a:blip r:embed="rId4">
                <a:alphaModFix/>
              </a:blip>
              <a:srcRect/>
              <a:stretch/>
            </p:blipFill>
            <p:spPr>
              <a:xfrm>
                <a:off x="9149499" y="6255726"/>
                <a:ext cx="380999" cy="371474"/>
              </a:xfrm>
              <a:prstGeom prst="rect">
                <a:avLst/>
              </a:prstGeom>
              <a:noFill/>
              <a:ln>
                <a:noFill/>
              </a:ln>
            </p:spPr>
          </p:pic>
          <p:grpSp>
            <p:nvGrpSpPr>
              <p:cNvPr id="36" name="Google Shape;60;g241d5689496_0_52"/>
              <p:cNvGrpSpPr/>
              <p:nvPr/>
            </p:nvGrpSpPr>
            <p:grpSpPr>
              <a:xfrm>
                <a:off x="7303799" y="6470612"/>
                <a:ext cx="1695137" cy="576138"/>
                <a:chOff x="7303799" y="6470612"/>
                <a:chExt cx="1695137" cy="576138"/>
              </a:xfrm>
            </p:grpSpPr>
            <p:sp>
              <p:nvSpPr>
                <p:cNvPr id="37" name="Google Shape;61;g241d5689496_0_52"/>
                <p:cNvSpPr txBox="1"/>
                <p:nvPr/>
              </p:nvSpPr>
              <p:spPr>
                <a:xfrm>
                  <a:off x="7303799" y="6849350"/>
                  <a:ext cx="1647900" cy="19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99CC99"/>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www.osiris4r.eu</a:t>
                  </a:r>
                  <a:endParaRPr sz="1200" b="0" i="0" u="none" strike="noStrike" cap="none">
                    <a:solidFill>
                      <a:srgbClr val="000000"/>
                    </a:solidFill>
                    <a:latin typeface="Verdana"/>
                    <a:ea typeface="Verdana"/>
                    <a:cs typeface="Verdana"/>
                    <a:sym typeface="Verdana"/>
                  </a:endParaRPr>
                </a:p>
              </p:txBody>
            </p:sp>
            <p:pic>
              <p:nvPicPr>
                <p:cNvPr id="38" name="Google Shape;62;g241d5689496_0_52"/>
                <p:cNvPicPr preferRelativeResize="0"/>
                <p:nvPr/>
              </p:nvPicPr>
              <p:blipFill rotWithShape="1">
                <a:blip r:embed="rId4">
                  <a:alphaModFix/>
                </a:blip>
                <a:srcRect/>
                <a:stretch/>
              </p:blipFill>
              <p:spPr>
                <a:xfrm>
                  <a:off x="8617937" y="6470612"/>
                  <a:ext cx="380999" cy="371474"/>
                </a:xfrm>
                <a:prstGeom prst="rect">
                  <a:avLst/>
                </a:prstGeom>
                <a:noFill/>
                <a:ln>
                  <a:noFill/>
                </a:ln>
              </p:spPr>
            </p:pic>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74459" y="2354003"/>
            <a:ext cx="9204680" cy="78358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0" i="0">
                <a:solidFill>
                  <a:srgbClr val="99CC9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74459" y="2354003"/>
            <a:ext cx="9204680" cy="78358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0" i="0">
                <a:solidFill>
                  <a:srgbClr val="99CC9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
        <p:nvSpPr>
          <p:cNvPr id="49" name="Google Shape;49;p8"/>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1">
  <p:cSld name="Title Slide_1">
    <p:bg>
      <p:bgPr>
        <a:solidFill>
          <a:schemeClr val="lt1"/>
        </a:solidFill>
        <a:effectLst/>
      </p:bgPr>
    </p:bg>
    <p:spTree>
      <p:nvGrpSpPr>
        <p:cNvPr id="1" name="Shape 52"/>
        <p:cNvGrpSpPr/>
        <p:nvPr/>
      </p:nvGrpSpPr>
      <p:grpSpPr>
        <a:xfrm>
          <a:off x="0" y="0"/>
          <a:ext cx="0" cy="0"/>
          <a:chOff x="0" y="0"/>
          <a:chExt cx="0" cy="0"/>
        </a:xfrm>
      </p:grpSpPr>
      <p:grpSp>
        <p:nvGrpSpPr>
          <p:cNvPr id="53" name="Google Shape;53;g241d5689496_0_52"/>
          <p:cNvGrpSpPr/>
          <p:nvPr/>
        </p:nvGrpSpPr>
        <p:grpSpPr>
          <a:xfrm>
            <a:off x="36200" y="5979476"/>
            <a:ext cx="9641203" cy="1412275"/>
            <a:chOff x="36200" y="5979476"/>
            <a:chExt cx="9641203" cy="1412275"/>
          </a:xfrm>
        </p:grpSpPr>
        <p:pic>
          <p:nvPicPr>
            <p:cNvPr id="54" name="Google Shape;54;g241d5689496_0_52"/>
            <p:cNvPicPr preferRelativeResize="0"/>
            <p:nvPr/>
          </p:nvPicPr>
          <p:blipFill rotWithShape="1">
            <a:blip r:embed="rId2">
              <a:alphaModFix/>
            </a:blip>
            <a:srcRect r="70561"/>
            <a:stretch/>
          </p:blipFill>
          <p:spPr>
            <a:xfrm>
              <a:off x="484816" y="6826587"/>
              <a:ext cx="520832" cy="371475"/>
            </a:xfrm>
            <a:prstGeom prst="rect">
              <a:avLst/>
            </a:prstGeom>
            <a:noFill/>
            <a:ln>
              <a:noFill/>
            </a:ln>
          </p:spPr>
        </p:pic>
        <p:sp>
          <p:nvSpPr>
            <p:cNvPr id="55" name="Google Shape;55;g241d5689496_0_52"/>
            <p:cNvSpPr txBox="1"/>
            <p:nvPr/>
          </p:nvSpPr>
          <p:spPr>
            <a:xfrm>
              <a:off x="956350" y="6633882"/>
              <a:ext cx="7298100" cy="75786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750" dirty="0">
                  <a:solidFill>
                    <a:srgbClr val="222222"/>
                  </a:solidFill>
                  <a:highlight>
                    <a:srgbClr val="FFFFFF"/>
                  </a:highlight>
                  <a:latin typeface="Montserrat"/>
                  <a:ea typeface="Montserrat"/>
                  <a:cs typeface="Montserrat"/>
                  <a:sym typeface="Montserrat"/>
                </a:rPr>
                <a:t>Funded by the European Union. Views and opinions expressed are however those of the author(s) only and do not necessarily reflect those of the European Union or the European Research Executive Agency (ERA). Neither the European Union nor the ERA can be held responsible for them.</a:t>
              </a:r>
              <a:endParaRPr sz="750" dirty="0">
                <a:solidFill>
                  <a:srgbClr val="222222"/>
                </a:solidFill>
                <a:highlight>
                  <a:srgbClr val="FFFFFF"/>
                </a:highlight>
                <a:latin typeface="Montserrat"/>
                <a:ea typeface="Montserrat"/>
                <a:cs typeface="Montserrat"/>
                <a:sym typeface="Montserrat"/>
              </a:endParaRPr>
            </a:p>
          </p:txBody>
        </p:sp>
        <p:sp>
          <p:nvSpPr>
            <p:cNvPr id="56" name="Google Shape;56;g241d5689496_0_52"/>
            <p:cNvSpPr/>
            <p:nvPr/>
          </p:nvSpPr>
          <p:spPr>
            <a:xfrm>
              <a:off x="36200" y="6780116"/>
              <a:ext cx="9048750" cy="9525"/>
            </a:xfrm>
            <a:custGeom>
              <a:avLst/>
              <a:gdLst/>
              <a:ahLst/>
              <a:cxnLst/>
              <a:rect l="l" t="t" r="r" b="b"/>
              <a:pathLst>
                <a:path w="9048750" h="9525" extrusionOk="0">
                  <a:moveTo>
                    <a:pt x="0" y="0"/>
                  </a:moveTo>
                  <a:lnTo>
                    <a:pt x="9048746" y="9522"/>
                  </a:lnTo>
                </a:path>
              </a:pathLst>
            </a:custGeom>
            <a:noFill/>
            <a:ln w="38075" cap="flat" cmpd="sng">
              <a:solidFill>
                <a:srgbClr val="3366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7" name="Google Shape;57;g241d5689496_0_52"/>
            <p:cNvGrpSpPr/>
            <p:nvPr/>
          </p:nvGrpSpPr>
          <p:grpSpPr>
            <a:xfrm>
              <a:off x="7339999" y="5979476"/>
              <a:ext cx="2337404" cy="1001269"/>
              <a:chOff x="7303799" y="6255726"/>
              <a:chExt cx="2337404" cy="1001269"/>
            </a:xfrm>
          </p:grpSpPr>
          <p:pic>
            <p:nvPicPr>
              <p:cNvPr id="58" name="Google Shape;58;g241d5689496_0_52"/>
              <p:cNvPicPr preferRelativeResize="0"/>
              <p:nvPr/>
            </p:nvPicPr>
            <p:blipFill rotWithShape="1">
              <a:blip r:embed="rId3">
                <a:alphaModFix/>
              </a:blip>
              <a:srcRect/>
              <a:stretch/>
            </p:blipFill>
            <p:spPr>
              <a:xfrm>
                <a:off x="9022079" y="6656921"/>
                <a:ext cx="619124" cy="600074"/>
              </a:xfrm>
              <a:prstGeom prst="rect">
                <a:avLst/>
              </a:prstGeom>
              <a:noFill/>
              <a:ln>
                <a:noFill/>
              </a:ln>
            </p:spPr>
          </p:pic>
          <p:pic>
            <p:nvPicPr>
              <p:cNvPr id="59" name="Google Shape;59;g241d5689496_0_52"/>
              <p:cNvPicPr preferRelativeResize="0"/>
              <p:nvPr/>
            </p:nvPicPr>
            <p:blipFill rotWithShape="1">
              <a:blip r:embed="rId4">
                <a:alphaModFix/>
              </a:blip>
              <a:srcRect/>
              <a:stretch/>
            </p:blipFill>
            <p:spPr>
              <a:xfrm>
                <a:off x="9149499" y="6255726"/>
                <a:ext cx="380999" cy="371474"/>
              </a:xfrm>
              <a:prstGeom prst="rect">
                <a:avLst/>
              </a:prstGeom>
              <a:noFill/>
              <a:ln>
                <a:noFill/>
              </a:ln>
            </p:spPr>
          </p:pic>
          <p:grpSp>
            <p:nvGrpSpPr>
              <p:cNvPr id="60" name="Google Shape;60;g241d5689496_0_52"/>
              <p:cNvGrpSpPr/>
              <p:nvPr/>
            </p:nvGrpSpPr>
            <p:grpSpPr>
              <a:xfrm>
                <a:off x="7303799" y="6470612"/>
                <a:ext cx="1695137" cy="576138"/>
                <a:chOff x="7303799" y="6470612"/>
                <a:chExt cx="1695137" cy="576138"/>
              </a:xfrm>
            </p:grpSpPr>
            <p:sp>
              <p:nvSpPr>
                <p:cNvPr id="61" name="Google Shape;61;g241d5689496_0_52"/>
                <p:cNvSpPr txBox="1"/>
                <p:nvPr/>
              </p:nvSpPr>
              <p:spPr>
                <a:xfrm>
                  <a:off x="7303799" y="6849350"/>
                  <a:ext cx="1647900" cy="19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99CC99"/>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www.osiris4r.eu</a:t>
                  </a:r>
                  <a:endParaRPr sz="1200" b="0" i="0" u="none" strike="noStrike" cap="none">
                    <a:solidFill>
                      <a:srgbClr val="000000"/>
                    </a:solidFill>
                    <a:latin typeface="Verdana"/>
                    <a:ea typeface="Verdana"/>
                    <a:cs typeface="Verdana"/>
                    <a:sym typeface="Verdana"/>
                  </a:endParaRPr>
                </a:p>
              </p:txBody>
            </p:sp>
            <p:pic>
              <p:nvPicPr>
                <p:cNvPr id="62" name="Google Shape;62;g241d5689496_0_52"/>
                <p:cNvPicPr preferRelativeResize="0"/>
                <p:nvPr/>
              </p:nvPicPr>
              <p:blipFill rotWithShape="1">
                <a:blip r:embed="rId4">
                  <a:alphaModFix/>
                </a:blip>
                <a:srcRect/>
                <a:stretch/>
              </p:blipFill>
              <p:spPr>
                <a:xfrm>
                  <a:off x="8617937" y="6470612"/>
                  <a:ext cx="380999" cy="371474"/>
                </a:xfrm>
                <a:prstGeom prst="rect">
                  <a:avLst/>
                </a:prstGeom>
                <a:noFill/>
                <a:ln>
                  <a:noFill/>
                </a:ln>
              </p:spPr>
            </p:pic>
          </p:grpSp>
        </p:grpSp>
      </p:grpSp>
      <p:sp>
        <p:nvSpPr>
          <p:cNvPr id="63" name="Google Shape;63;g241d5689496_0_52"/>
          <p:cNvSpPr txBox="1">
            <a:spLocks noGrp="1"/>
          </p:cNvSpPr>
          <p:nvPr>
            <p:ph type="title"/>
          </p:nvPr>
        </p:nvSpPr>
        <p:spPr>
          <a:xfrm>
            <a:off x="274459" y="2354003"/>
            <a:ext cx="9204600" cy="7836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Clr>
                <a:srgbClr val="336699"/>
              </a:buClr>
              <a:buSzPts val="1700"/>
              <a:buFont typeface="Montserrat"/>
              <a:buNone/>
              <a:defRPr sz="2500" b="1" i="0">
                <a:solidFill>
                  <a:srgbClr val="336699"/>
                </a:solidFill>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241d5689496_0_52"/>
          <p:cNvSpPr txBox="1"/>
          <p:nvPr/>
        </p:nvSpPr>
        <p:spPr>
          <a:xfrm>
            <a:off x="402865" y="2932487"/>
            <a:ext cx="68274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sz="2000">
              <a:solidFill>
                <a:srgbClr val="99CC99"/>
              </a:solidFill>
              <a:latin typeface="Montserrat"/>
              <a:ea typeface="Montserrat"/>
              <a:cs typeface="Montserrat"/>
              <a:sym typeface="Montserrat"/>
            </a:endParaRPr>
          </a:p>
        </p:txBody>
      </p:sp>
      <p:sp>
        <p:nvSpPr>
          <p:cNvPr id="65" name="Google Shape;65;g241d5689496_0_52"/>
          <p:cNvSpPr txBox="1">
            <a:spLocks noGrp="1"/>
          </p:cNvSpPr>
          <p:nvPr>
            <p:ph type="subTitle" idx="1"/>
          </p:nvPr>
        </p:nvSpPr>
        <p:spPr>
          <a:xfrm>
            <a:off x="994025" y="3088200"/>
            <a:ext cx="5645700" cy="260700"/>
          </a:xfrm>
          <a:prstGeom prst="rect">
            <a:avLst/>
          </a:prstGeom>
        </p:spPr>
        <p:txBody>
          <a:bodyPr spcFirstLastPara="1" wrap="square" lIns="0" tIns="0" rIns="0" bIns="0" anchor="t" anchorCtr="0">
            <a:spAutoFit/>
          </a:bodyPr>
          <a:lstStyle>
            <a:lvl1pPr lvl="0" rtl="0">
              <a:spcBef>
                <a:spcPts val="0"/>
              </a:spcBef>
              <a:spcAft>
                <a:spcPts val="0"/>
              </a:spcAft>
              <a:buClr>
                <a:srgbClr val="336699"/>
              </a:buClr>
              <a:buSzPts val="1600"/>
              <a:buFont typeface="Montserrat"/>
              <a:buNone/>
              <a:defRPr sz="2000">
                <a:solidFill>
                  <a:srgbClr val="336699"/>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5" name="Google Shape;82;g241d5689496_0_0"/>
          <p:cNvGrpSpPr/>
          <p:nvPr userDrawn="1"/>
        </p:nvGrpSpPr>
        <p:grpSpPr>
          <a:xfrm>
            <a:off x="0" y="1917534"/>
            <a:ext cx="9753598" cy="2895599"/>
            <a:chOff x="0" y="1917534"/>
            <a:chExt cx="9753598" cy="2895599"/>
          </a:xfrm>
        </p:grpSpPr>
        <p:sp>
          <p:nvSpPr>
            <p:cNvPr id="16" name="Google Shape;83;g241d5689496_0_0"/>
            <p:cNvSpPr/>
            <p:nvPr/>
          </p:nvSpPr>
          <p:spPr>
            <a:xfrm>
              <a:off x="0" y="2280266"/>
              <a:ext cx="7912734" cy="1675129"/>
            </a:xfrm>
            <a:custGeom>
              <a:avLst/>
              <a:gdLst/>
              <a:ahLst/>
              <a:cxnLst/>
              <a:rect l="l" t="t" r="r" b="b"/>
              <a:pathLst>
                <a:path w="7912734" h="1675129" extrusionOk="0">
                  <a:moveTo>
                    <a:pt x="0" y="1674637"/>
                  </a:moveTo>
                  <a:lnTo>
                    <a:pt x="0" y="0"/>
                  </a:lnTo>
                  <a:lnTo>
                    <a:pt x="7912386" y="0"/>
                  </a:lnTo>
                  <a:lnTo>
                    <a:pt x="7912386" y="1674637"/>
                  </a:lnTo>
                  <a:lnTo>
                    <a:pt x="0" y="1674637"/>
                  </a:lnTo>
                  <a:close/>
                </a:path>
              </a:pathLst>
            </a:custGeom>
            <a:solidFill>
              <a:srgbClr val="99CC99">
                <a:alpha val="7922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 name="Google Shape;84;g241d5689496_0_0"/>
            <p:cNvPicPr preferRelativeResize="0"/>
            <p:nvPr/>
          </p:nvPicPr>
          <p:blipFill rotWithShape="1">
            <a:blip r:embed="rId6">
              <a:alphaModFix/>
            </a:blip>
            <a:srcRect/>
            <a:stretch/>
          </p:blipFill>
          <p:spPr>
            <a:xfrm>
              <a:off x="7910978" y="1917534"/>
              <a:ext cx="1842620" cy="2895599"/>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reserve="1">
  <p:cSld name="1_Title Slide">
    <p:bg>
      <p:bgPr>
        <a:solidFill>
          <a:schemeClr val="lt1"/>
        </a:solidFill>
        <a:effectLst/>
      </p:bgPr>
    </p:bg>
    <p:spTree>
      <p:nvGrpSpPr>
        <p:cNvPr id="1" name="Shape 23"/>
        <p:cNvGrpSpPr/>
        <p:nvPr/>
      </p:nvGrpSpPr>
      <p:grpSpPr>
        <a:xfrm>
          <a:off x="0" y="0"/>
          <a:ext cx="0" cy="0"/>
          <a:chOff x="0" y="0"/>
          <a:chExt cx="0" cy="0"/>
        </a:xfrm>
      </p:grpSpPr>
      <p:sp>
        <p:nvSpPr>
          <p:cNvPr id="28" name="Google Shape;28;p5"/>
          <p:cNvSpPr txBox="1">
            <a:spLocks noGrp="1"/>
          </p:cNvSpPr>
          <p:nvPr>
            <p:ph type="ctrTitle"/>
          </p:nvPr>
        </p:nvSpPr>
        <p:spPr>
          <a:xfrm>
            <a:off x="484813" y="259009"/>
            <a:ext cx="8783973" cy="55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rgbClr val="336699"/>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039815" y="1996362"/>
            <a:ext cx="6827400" cy="18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600"/>
              <a:buFont typeface="Montserrat"/>
              <a:buNone/>
              <a:defRPr sz="2000">
                <a:solidFill>
                  <a:srgbClr val="336699"/>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 name="Google Shape;53;g241d5689496_0_52"/>
          <p:cNvGrpSpPr/>
          <p:nvPr userDrawn="1"/>
        </p:nvGrpSpPr>
        <p:grpSpPr>
          <a:xfrm>
            <a:off x="36200" y="5979476"/>
            <a:ext cx="9641203" cy="1412275"/>
            <a:chOff x="36200" y="5979476"/>
            <a:chExt cx="9641203" cy="1412275"/>
          </a:xfrm>
        </p:grpSpPr>
        <p:pic>
          <p:nvPicPr>
            <p:cNvPr id="18" name="Google Shape;54;g241d5689496_0_52"/>
            <p:cNvPicPr preferRelativeResize="0"/>
            <p:nvPr/>
          </p:nvPicPr>
          <p:blipFill rotWithShape="1">
            <a:blip r:embed="rId2">
              <a:alphaModFix/>
            </a:blip>
            <a:srcRect r="70561"/>
            <a:stretch/>
          </p:blipFill>
          <p:spPr>
            <a:xfrm>
              <a:off x="484816" y="6826587"/>
              <a:ext cx="520832" cy="371475"/>
            </a:xfrm>
            <a:prstGeom prst="rect">
              <a:avLst/>
            </a:prstGeom>
            <a:noFill/>
            <a:ln>
              <a:noFill/>
            </a:ln>
          </p:spPr>
        </p:pic>
        <p:sp>
          <p:nvSpPr>
            <p:cNvPr id="19" name="Google Shape;55;g241d5689496_0_52"/>
            <p:cNvSpPr txBox="1"/>
            <p:nvPr/>
          </p:nvSpPr>
          <p:spPr>
            <a:xfrm>
              <a:off x="956350" y="6633882"/>
              <a:ext cx="7298100" cy="75786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750" dirty="0">
                  <a:solidFill>
                    <a:srgbClr val="222222"/>
                  </a:solidFill>
                  <a:highlight>
                    <a:srgbClr val="FFFFFF"/>
                  </a:highlight>
                  <a:latin typeface="Montserrat"/>
                  <a:ea typeface="Montserrat"/>
                  <a:cs typeface="Montserrat"/>
                  <a:sym typeface="Montserrat"/>
                </a:rPr>
                <a:t>Funded by the European Union. Views and opinions expressed are however those of the author(s) only and do not necessarily reflect those of the European Union or the European Research Executive Agency (ERA). Neither the European Union nor the ERA can be held responsible for them.</a:t>
              </a:r>
              <a:endParaRPr sz="750" dirty="0">
                <a:solidFill>
                  <a:srgbClr val="222222"/>
                </a:solidFill>
                <a:highlight>
                  <a:srgbClr val="FFFFFF"/>
                </a:highlight>
                <a:latin typeface="Montserrat"/>
                <a:ea typeface="Montserrat"/>
                <a:cs typeface="Montserrat"/>
                <a:sym typeface="Montserrat"/>
              </a:endParaRPr>
            </a:p>
          </p:txBody>
        </p:sp>
        <p:sp>
          <p:nvSpPr>
            <p:cNvPr id="20" name="Google Shape;56;g241d5689496_0_52"/>
            <p:cNvSpPr/>
            <p:nvPr/>
          </p:nvSpPr>
          <p:spPr>
            <a:xfrm>
              <a:off x="36200" y="6780116"/>
              <a:ext cx="9048750" cy="9525"/>
            </a:xfrm>
            <a:custGeom>
              <a:avLst/>
              <a:gdLst/>
              <a:ahLst/>
              <a:cxnLst/>
              <a:rect l="l" t="t" r="r" b="b"/>
              <a:pathLst>
                <a:path w="9048750" h="9525" extrusionOk="0">
                  <a:moveTo>
                    <a:pt x="0" y="0"/>
                  </a:moveTo>
                  <a:lnTo>
                    <a:pt x="9048746" y="9522"/>
                  </a:lnTo>
                </a:path>
              </a:pathLst>
            </a:custGeom>
            <a:noFill/>
            <a:ln w="38075" cap="flat" cmpd="sng">
              <a:solidFill>
                <a:srgbClr val="3366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 name="Google Shape;57;g241d5689496_0_52"/>
            <p:cNvGrpSpPr/>
            <p:nvPr/>
          </p:nvGrpSpPr>
          <p:grpSpPr>
            <a:xfrm>
              <a:off x="7339999" y="5979476"/>
              <a:ext cx="2337404" cy="1001269"/>
              <a:chOff x="7303799" y="6255726"/>
              <a:chExt cx="2337404" cy="1001269"/>
            </a:xfrm>
          </p:grpSpPr>
          <p:pic>
            <p:nvPicPr>
              <p:cNvPr id="22" name="Google Shape;58;g241d5689496_0_52"/>
              <p:cNvPicPr preferRelativeResize="0"/>
              <p:nvPr/>
            </p:nvPicPr>
            <p:blipFill rotWithShape="1">
              <a:blip r:embed="rId3">
                <a:alphaModFix/>
              </a:blip>
              <a:srcRect/>
              <a:stretch/>
            </p:blipFill>
            <p:spPr>
              <a:xfrm>
                <a:off x="9022079" y="6656921"/>
                <a:ext cx="619124" cy="600074"/>
              </a:xfrm>
              <a:prstGeom prst="rect">
                <a:avLst/>
              </a:prstGeom>
              <a:noFill/>
              <a:ln>
                <a:noFill/>
              </a:ln>
            </p:spPr>
          </p:pic>
          <p:pic>
            <p:nvPicPr>
              <p:cNvPr id="23" name="Google Shape;59;g241d5689496_0_52"/>
              <p:cNvPicPr preferRelativeResize="0"/>
              <p:nvPr/>
            </p:nvPicPr>
            <p:blipFill rotWithShape="1">
              <a:blip r:embed="rId4">
                <a:alphaModFix/>
              </a:blip>
              <a:srcRect/>
              <a:stretch/>
            </p:blipFill>
            <p:spPr>
              <a:xfrm>
                <a:off x="9149499" y="6255726"/>
                <a:ext cx="380999" cy="371474"/>
              </a:xfrm>
              <a:prstGeom prst="rect">
                <a:avLst/>
              </a:prstGeom>
              <a:noFill/>
              <a:ln>
                <a:noFill/>
              </a:ln>
            </p:spPr>
          </p:pic>
          <p:grpSp>
            <p:nvGrpSpPr>
              <p:cNvPr id="4" name="Google Shape;60;g241d5689496_0_52"/>
              <p:cNvGrpSpPr/>
              <p:nvPr/>
            </p:nvGrpSpPr>
            <p:grpSpPr>
              <a:xfrm>
                <a:off x="7303799" y="6470612"/>
                <a:ext cx="1695137" cy="576138"/>
                <a:chOff x="7303799" y="6470612"/>
                <a:chExt cx="1695137" cy="576138"/>
              </a:xfrm>
            </p:grpSpPr>
            <p:sp>
              <p:nvSpPr>
                <p:cNvPr id="37" name="Google Shape;61;g241d5689496_0_52"/>
                <p:cNvSpPr txBox="1"/>
                <p:nvPr/>
              </p:nvSpPr>
              <p:spPr>
                <a:xfrm>
                  <a:off x="7303799" y="6849350"/>
                  <a:ext cx="1647900" cy="19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99CC99"/>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www.osiris4r.eu</a:t>
                  </a:r>
                  <a:endParaRPr sz="1200" b="0" i="0" u="none" strike="noStrike" cap="none">
                    <a:solidFill>
                      <a:srgbClr val="000000"/>
                    </a:solidFill>
                    <a:latin typeface="Verdana"/>
                    <a:ea typeface="Verdana"/>
                    <a:cs typeface="Verdana"/>
                    <a:sym typeface="Verdana"/>
                  </a:endParaRPr>
                </a:p>
              </p:txBody>
            </p:sp>
            <p:pic>
              <p:nvPicPr>
                <p:cNvPr id="38" name="Google Shape;62;g241d5689496_0_52"/>
                <p:cNvPicPr preferRelativeResize="0"/>
                <p:nvPr/>
              </p:nvPicPr>
              <p:blipFill rotWithShape="1">
                <a:blip r:embed="rId4">
                  <a:alphaModFix/>
                </a:blip>
                <a:srcRect/>
                <a:stretch/>
              </p:blipFill>
              <p:spPr>
                <a:xfrm>
                  <a:off x="8617937" y="6470612"/>
                  <a:ext cx="380999" cy="371474"/>
                </a:xfrm>
                <a:prstGeom prst="rect">
                  <a:avLst/>
                </a:prstGeom>
                <a:noFill/>
                <a:ln>
                  <a:noFill/>
                </a:ln>
              </p:spPr>
            </p:pic>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74459" y="2354003"/>
            <a:ext cx="9204680" cy="78358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200" b="0" i="0" u="none" strike="noStrike" cap="none">
                <a:solidFill>
                  <a:srgbClr val="99CC99"/>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3"/>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osiris4r.eu/media-center/" TargetMode="External"/><Relationship Id="rId7" Type="http://schemas.openxmlformats.org/officeDocument/2006/relationships/hyperlink" Target="https://www.linkedin.com/company/osiris4r/" TargetMode="External"/><Relationship Id="rId2" Type="http://schemas.openxmlformats.org/officeDocument/2006/relationships/hyperlink" Target="https://osiris4r.eu/" TargetMode="External"/><Relationship Id="rId1" Type="http://schemas.openxmlformats.org/officeDocument/2006/relationships/slideLayout" Target="../slideLayouts/slideLayout2.xml"/><Relationship Id="rId6" Type="http://schemas.openxmlformats.org/officeDocument/2006/relationships/hyperlink" Target="https://www.youtube.com/@osiris4r" TargetMode="External"/><Relationship Id="rId5" Type="http://schemas.openxmlformats.org/officeDocument/2006/relationships/hyperlink" Target="https://twitter.com/osiris4r" TargetMode="External"/><Relationship Id="rId4" Type="http://schemas.openxmlformats.org/officeDocument/2006/relationships/hyperlink" Target="https://www.facebook.com/OSIRIS4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p:nvPr/>
        </p:nvSpPr>
        <p:spPr>
          <a:xfrm>
            <a:off x="182675" y="4730100"/>
            <a:ext cx="7045800" cy="93615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000"/>
              <a:buFont typeface="Arial"/>
              <a:buNone/>
            </a:pPr>
            <a:r>
              <a:rPr lang="cs-CZ" sz="3000" b="1" i="0" u="none" strike="noStrike" cap="none" dirty="0" err="1">
                <a:solidFill>
                  <a:srgbClr val="FEFEFE"/>
                </a:solidFill>
                <a:latin typeface="Montserrat"/>
                <a:ea typeface="Montserrat"/>
                <a:cs typeface="Montserrat"/>
                <a:sym typeface="Montserrat"/>
              </a:rPr>
              <a:t>What</a:t>
            </a:r>
            <a:r>
              <a:rPr lang="cs-CZ" sz="3000" b="1" i="0" u="none" strike="noStrike" cap="none" dirty="0">
                <a:solidFill>
                  <a:srgbClr val="FEFEFE"/>
                </a:solidFill>
                <a:latin typeface="Montserrat"/>
                <a:ea typeface="Montserrat"/>
                <a:cs typeface="Montserrat"/>
                <a:sym typeface="Montserrat"/>
              </a:rPr>
              <a:t> </a:t>
            </a:r>
            <a:r>
              <a:rPr lang="cs-CZ" sz="3000" b="1" i="0" u="none" strike="noStrike" cap="none" dirty="0" err="1">
                <a:solidFill>
                  <a:srgbClr val="FEFEFE"/>
                </a:solidFill>
                <a:latin typeface="Montserrat"/>
                <a:ea typeface="Montserrat"/>
                <a:cs typeface="Montserrat"/>
                <a:sym typeface="Montserrat"/>
              </a:rPr>
              <a:t>is</a:t>
            </a:r>
            <a:r>
              <a:rPr lang="cs-CZ" sz="3000" b="1" i="0" u="none" strike="noStrike" cap="none" dirty="0">
                <a:solidFill>
                  <a:srgbClr val="FEFEFE"/>
                </a:solidFill>
                <a:latin typeface="Montserrat"/>
                <a:ea typeface="Montserrat"/>
                <a:cs typeface="Montserrat"/>
                <a:sym typeface="Montserrat"/>
              </a:rPr>
              <a:t> </a:t>
            </a:r>
            <a:r>
              <a:rPr lang="cs-CZ" sz="3000" b="1" i="0" u="none" strike="noStrike" cap="none" dirty="0" err="1">
                <a:solidFill>
                  <a:srgbClr val="FEFEFE"/>
                </a:solidFill>
                <a:latin typeface="Montserrat"/>
                <a:ea typeface="Montserrat"/>
                <a:cs typeface="Montserrat"/>
                <a:sym typeface="Montserrat"/>
              </a:rPr>
              <a:t>it</a:t>
            </a:r>
            <a:r>
              <a:rPr lang="cs-CZ" sz="3000" b="1" i="0" u="none" strike="noStrike" cap="none" dirty="0">
                <a:solidFill>
                  <a:srgbClr val="FEFEFE"/>
                </a:solidFill>
                <a:latin typeface="Montserrat"/>
                <a:ea typeface="Montserrat"/>
                <a:cs typeface="Montserrat"/>
                <a:sym typeface="Montserrat"/>
              </a:rPr>
              <a:t> </a:t>
            </a:r>
            <a:r>
              <a:rPr lang="cs-CZ" sz="3000" b="1" i="0" u="none" strike="noStrike" cap="none" dirty="0" err="1">
                <a:solidFill>
                  <a:srgbClr val="FEFEFE"/>
                </a:solidFill>
                <a:latin typeface="Montserrat"/>
                <a:ea typeface="Montserrat"/>
                <a:cs typeface="Montserrat"/>
                <a:sym typeface="Montserrat"/>
              </a:rPr>
              <a:t>all</a:t>
            </a:r>
            <a:r>
              <a:rPr lang="cs-CZ" sz="3000" b="1" i="0" u="none" strike="noStrike" cap="none" dirty="0">
                <a:solidFill>
                  <a:srgbClr val="FEFEFE"/>
                </a:solidFill>
                <a:latin typeface="Montserrat"/>
                <a:ea typeface="Montserrat"/>
                <a:cs typeface="Montserrat"/>
                <a:sym typeface="Montserrat"/>
              </a:rPr>
              <a:t> </a:t>
            </a:r>
            <a:r>
              <a:rPr lang="cs-CZ" sz="3000" b="1" i="0" u="none" strike="noStrike" cap="none" dirty="0" err="1">
                <a:solidFill>
                  <a:srgbClr val="FEFEFE"/>
                </a:solidFill>
                <a:latin typeface="Montserrat"/>
                <a:ea typeface="Montserrat"/>
                <a:cs typeface="Montserrat"/>
                <a:sym typeface="Montserrat"/>
              </a:rPr>
              <a:t>about</a:t>
            </a:r>
            <a:r>
              <a:rPr lang="cs-CZ" sz="3000" b="1" i="0" u="none" strike="noStrike" cap="none" dirty="0">
                <a:solidFill>
                  <a:srgbClr val="FEFEFE"/>
                </a:solidFill>
                <a:latin typeface="Montserrat"/>
                <a:ea typeface="Montserrat"/>
                <a:cs typeface="Montserrat"/>
                <a:sym typeface="Montserrat"/>
              </a:rPr>
              <a:t>? </a:t>
            </a:r>
            <a:r>
              <a:rPr lang="cs-CZ" sz="3000" b="1" i="0" u="none" strike="noStrike" cap="none" dirty="0" err="1">
                <a:solidFill>
                  <a:srgbClr val="FEFEFE"/>
                </a:solidFill>
                <a:latin typeface="Montserrat"/>
                <a:ea typeface="Montserrat"/>
                <a:cs typeface="Montserrat"/>
                <a:sym typeface="Montserrat"/>
              </a:rPr>
              <a:t>Let´s</a:t>
            </a:r>
            <a:r>
              <a:rPr lang="cs-CZ" sz="3000" b="1" i="0" u="none" strike="noStrike" cap="none" dirty="0">
                <a:solidFill>
                  <a:srgbClr val="FEFEFE"/>
                </a:solidFill>
                <a:latin typeface="Montserrat"/>
                <a:ea typeface="Montserrat"/>
                <a:cs typeface="Montserrat"/>
                <a:sym typeface="Montserrat"/>
              </a:rPr>
              <a:t> </a:t>
            </a:r>
            <a:r>
              <a:rPr lang="cs-CZ" sz="3000" b="1" i="0" u="none" strike="noStrike" cap="none" dirty="0" err="1">
                <a:solidFill>
                  <a:srgbClr val="FEFEFE"/>
                </a:solidFill>
                <a:latin typeface="Montserrat"/>
                <a:ea typeface="Montserrat"/>
                <a:cs typeface="Montserrat"/>
                <a:sym typeface="Montserrat"/>
              </a:rPr>
              <a:t>explore</a:t>
            </a:r>
            <a:r>
              <a:rPr lang="cs-CZ" sz="3000" b="1" i="0" u="none" strike="noStrike" cap="none" dirty="0">
                <a:solidFill>
                  <a:srgbClr val="FEFEFE"/>
                </a:solidFill>
                <a:latin typeface="Montserrat"/>
                <a:ea typeface="Montserrat"/>
                <a:cs typeface="Montserrat"/>
                <a:sym typeface="Montserrat"/>
              </a:rPr>
              <a:t> OSIRIS </a:t>
            </a:r>
            <a:r>
              <a:rPr lang="cs-CZ" sz="3000" b="1" i="0" u="none" strike="noStrike" cap="none" dirty="0" err="1">
                <a:solidFill>
                  <a:srgbClr val="FEFEFE"/>
                </a:solidFill>
                <a:latin typeface="Montserrat"/>
                <a:ea typeface="Montserrat"/>
                <a:cs typeface="Montserrat"/>
                <a:sym typeface="Montserrat"/>
              </a:rPr>
              <a:t>project</a:t>
            </a:r>
            <a:r>
              <a:rPr lang="cs-CZ" sz="3000" b="1" i="0" u="none" strike="noStrike" cap="none" dirty="0">
                <a:solidFill>
                  <a:srgbClr val="FEFEFE"/>
                </a:solidFill>
                <a:latin typeface="Montserrat"/>
                <a:ea typeface="Montserrat"/>
                <a:cs typeface="Montserrat"/>
                <a:sym typeface="Montserrat"/>
              </a:rPr>
              <a:t> </a:t>
            </a:r>
            <a:r>
              <a:rPr lang="cs-CZ" sz="3000" b="1" i="0" u="none" strike="noStrike" cap="none" dirty="0" err="1">
                <a:solidFill>
                  <a:srgbClr val="FEFEFE"/>
                </a:solidFill>
                <a:latin typeface="Montserrat"/>
                <a:ea typeface="Montserrat"/>
                <a:cs typeface="Montserrat"/>
                <a:sym typeface="Montserrat"/>
              </a:rPr>
              <a:t>together</a:t>
            </a:r>
            <a:r>
              <a:rPr lang="cs-CZ" sz="3000" b="1" dirty="0">
                <a:solidFill>
                  <a:srgbClr val="FEFEFE"/>
                </a:solidFill>
                <a:latin typeface="Montserrat"/>
                <a:ea typeface="Montserrat"/>
                <a:cs typeface="Montserrat"/>
                <a:sym typeface="Montserrat"/>
              </a:rPr>
              <a:t>!</a:t>
            </a:r>
            <a:endParaRPr sz="3000" b="1" i="0" u="none" strike="noStrike" cap="none" dirty="0">
              <a:solidFill>
                <a:schemeClr val="dk1"/>
              </a:solidFill>
              <a:latin typeface="Montserrat"/>
              <a:ea typeface="Montserrat"/>
              <a:cs typeface="Montserrat"/>
              <a:sym typeface="Montserrat"/>
            </a:endParaRPr>
          </a:p>
        </p:txBody>
      </p:sp>
      <p:sp>
        <p:nvSpPr>
          <p:cNvPr id="71" name="Google Shape;71;p1"/>
          <p:cNvSpPr txBox="1"/>
          <p:nvPr/>
        </p:nvSpPr>
        <p:spPr>
          <a:xfrm>
            <a:off x="275960" y="5847275"/>
            <a:ext cx="2000100" cy="320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EFEFE"/>
                </a:solidFill>
                <a:latin typeface="Montserrat"/>
                <a:ea typeface="Montserrat"/>
                <a:cs typeface="Montserrat"/>
                <a:sym typeface="Montserrat"/>
              </a:rPr>
              <a:t>Author:</a:t>
            </a:r>
            <a:endParaRPr sz="2000" b="1" i="0" u="none" strike="noStrike" cap="none" dirty="0">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CD18D-05DB-909E-B539-47B74F2D0302}"/>
              </a:ext>
            </a:extLst>
          </p:cNvPr>
          <p:cNvSpPr>
            <a:spLocks noGrp="1"/>
          </p:cNvSpPr>
          <p:nvPr>
            <p:ph type="title"/>
          </p:nvPr>
        </p:nvSpPr>
        <p:spPr>
          <a:xfrm>
            <a:off x="274459" y="2354003"/>
            <a:ext cx="9204600" cy="384721"/>
          </a:xfrm>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lang="en-GB" dirty="0"/>
          </a:p>
        </p:txBody>
      </p:sp>
      <p:sp>
        <p:nvSpPr>
          <p:cNvPr id="3" name="Podnadpis 2">
            <a:extLst>
              <a:ext uri="{FF2B5EF4-FFF2-40B4-BE49-F238E27FC236}">
                <a16:creationId xmlns:a16="http://schemas.microsoft.com/office/drawing/2014/main" id="{00775418-3545-37AE-EB37-9CEE40D3F81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5197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4813" y="259009"/>
            <a:ext cx="8783973" cy="384721"/>
          </a:xfrm>
        </p:spPr>
        <p:txBody>
          <a:bodyPr/>
          <a:lstStyle/>
          <a:p>
            <a:r>
              <a:rPr lang="cs-CZ" dirty="0" err="1"/>
              <a:t>About</a:t>
            </a:r>
            <a:r>
              <a:rPr lang="cs-CZ" dirty="0"/>
              <a:t> </a:t>
            </a:r>
            <a:r>
              <a:rPr lang="cs-CZ" dirty="0" err="1"/>
              <a:t>the</a:t>
            </a:r>
            <a:r>
              <a:rPr lang="cs-CZ" dirty="0"/>
              <a:t> OSIRIS </a:t>
            </a:r>
            <a:r>
              <a:rPr lang="cs-CZ" dirty="0" err="1"/>
              <a:t>project</a:t>
            </a:r>
            <a:endParaRPr lang="cs-CZ" dirty="0"/>
          </a:p>
        </p:txBody>
      </p:sp>
      <p:sp>
        <p:nvSpPr>
          <p:cNvPr id="3" name="Podnadpis 2"/>
          <p:cNvSpPr>
            <a:spLocks noGrp="1"/>
          </p:cNvSpPr>
          <p:nvPr>
            <p:ph type="subTitle" idx="1"/>
          </p:nvPr>
        </p:nvSpPr>
        <p:spPr>
          <a:xfrm>
            <a:off x="1039814" y="1996362"/>
            <a:ext cx="7795575" cy="3385542"/>
          </a:xfrm>
        </p:spPr>
        <p:txBody>
          <a:bodyPr/>
          <a:lstStyle/>
          <a:p>
            <a:r>
              <a:rPr lang="en-US" dirty="0"/>
              <a:t>Reproducibility is crucial to the progress and impact of Research and Innovation (R&amp;I) as it confirms or corrects the outcomes of single studies, resulting in higher quality research, more reliable and implementable outcomes, and a reduction of research costs. </a:t>
            </a:r>
            <a:endParaRPr lang="cs-CZ" dirty="0"/>
          </a:p>
          <a:p>
            <a:endParaRPr lang="cs-CZ" dirty="0"/>
          </a:p>
          <a:p>
            <a:endParaRPr lang="cs-CZ" dirty="0"/>
          </a:p>
          <a:p>
            <a:endParaRPr lang="cs-CZ" dirty="0"/>
          </a:p>
          <a:p>
            <a:r>
              <a:rPr lang="en-US" dirty="0"/>
              <a:t>Embedding reproducibility in the strategy and design of research should thus be regarded as a key precondition to research quality.</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04FD97-E645-E7AF-9BCA-4F733DA50AA3}"/>
              </a:ext>
            </a:extLst>
          </p:cNvPr>
          <p:cNvSpPr>
            <a:spLocks noGrp="1"/>
          </p:cNvSpPr>
          <p:nvPr>
            <p:ph type="ctrTitle"/>
          </p:nvPr>
        </p:nvSpPr>
        <p:spPr>
          <a:xfrm>
            <a:off x="484813" y="259009"/>
            <a:ext cx="8783973" cy="384721"/>
          </a:xfrm>
        </p:spPr>
        <p:txBody>
          <a:bodyPr/>
          <a:lstStyle/>
          <a:p>
            <a:r>
              <a:rPr lang="cs-CZ" dirty="0" err="1"/>
              <a:t>Reasoning</a:t>
            </a:r>
            <a:r>
              <a:rPr lang="cs-CZ" dirty="0"/>
              <a:t> </a:t>
            </a:r>
            <a:r>
              <a:rPr lang="cs-CZ" dirty="0" err="1"/>
              <a:t>behind</a:t>
            </a:r>
            <a:r>
              <a:rPr lang="cs-CZ" dirty="0"/>
              <a:t> OSIRIS </a:t>
            </a:r>
            <a:r>
              <a:rPr lang="cs-CZ" dirty="0" err="1"/>
              <a:t>project</a:t>
            </a:r>
            <a:endParaRPr lang="cs-CZ" dirty="0"/>
          </a:p>
        </p:txBody>
      </p:sp>
      <p:sp>
        <p:nvSpPr>
          <p:cNvPr id="3" name="Podnadpis 2">
            <a:extLst>
              <a:ext uri="{FF2B5EF4-FFF2-40B4-BE49-F238E27FC236}">
                <a16:creationId xmlns:a16="http://schemas.microsoft.com/office/drawing/2014/main" id="{46A6DAE1-3A96-B9B6-2FF8-394DDA8EA8A5}"/>
              </a:ext>
            </a:extLst>
          </p:cNvPr>
          <p:cNvSpPr>
            <a:spLocks noGrp="1"/>
          </p:cNvSpPr>
          <p:nvPr>
            <p:ph type="subTitle" idx="1"/>
          </p:nvPr>
        </p:nvSpPr>
        <p:spPr>
          <a:xfrm>
            <a:off x="1039814" y="1996362"/>
            <a:ext cx="7829865" cy="4061538"/>
          </a:xfrm>
        </p:spPr>
        <p:txBody>
          <a:bodyPr/>
          <a:lstStyle/>
          <a:p>
            <a:r>
              <a:rPr lang="en-US" dirty="0"/>
              <a:t>Unfortunately, only a fraction of published studies can be reproduced due to, e.g., science’s need to be continuously innovative, pressure to publish, a lack of transparent reporting, and career assessments based on quantity rather than quality.</a:t>
            </a:r>
            <a:endParaRPr lang="cs-CZ" dirty="0"/>
          </a:p>
        </p:txBody>
      </p:sp>
    </p:spTree>
    <p:extLst>
      <p:ext uri="{BB962C8B-B14F-4D97-AF65-F5344CB8AC3E}">
        <p14:creationId xmlns:p14="http://schemas.microsoft.com/office/powerpoint/2010/main" val="372620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BCDF-4EFD-649F-9B3C-AC83A92502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344C7C9-BC8C-68C9-896D-A2A2862CC0E5}"/>
              </a:ext>
            </a:extLst>
          </p:cNvPr>
          <p:cNvSpPr>
            <a:spLocks noGrp="1"/>
          </p:cNvSpPr>
          <p:nvPr>
            <p:ph type="ctrTitle"/>
          </p:nvPr>
        </p:nvSpPr>
        <p:spPr>
          <a:xfrm>
            <a:off x="484813" y="259009"/>
            <a:ext cx="8783973" cy="384721"/>
          </a:xfrm>
        </p:spPr>
        <p:txBody>
          <a:bodyPr/>
          <a:lstStyle/>
          <a:p>
            <a:r>
              <a:rPr lang="cs-CZ" dirty="0" err="1"/>
              <a:t>Reasoning</a:t>
            </a:r>
            <a:r>
              <a:rPr lang="cs-CZ" dirty="0"/>
              <a:t> </a:t>
            </a:r>
            <a:r>
              <a:rPr lang="cs-CZ" dirty="0" err="1"/>
              <a:t>behind</a:t>
            </a:r>
            <a:r>
              <a:rPr lang="cs-CZ" dirty="0"/>
              <a:t> OSIRIS </a:t>
            </a:r>
            <a:r>
              <a:rPr lang="cs-CZ" dirty="0" err="1"/>
              <a:t>project</a:t>
            </a:r>
            <a:endParaRPr lang="cs-CZ" dirty="0"/>
          </a:p>
        </p:txBody>
      </p:sp>
      <p:sp>
        <p:nvSpPr>
          <p:cNvPr id="3" name="Podnadpis 2">
            <a:extLst>
              <a:ext uri="{FF2B5EF4-FFF2-40B4-BE49-F238E27FC236}">
                <a16:creationId xmlns:a16="http://schemas.microsoft.com/office/drawing/2014/main" id="{150B8910-9CD9-F602-FD35-FEF43EEFE644}"/>
              </a:ext>
            </a:extLst>
          </p:cNvPr>
          <p:cNvSpPr>
            <a:spLocks noGrp="1"/>
          </p:cNvSpPr>
          <p:nvPr>
            <p:ph type="subTitle" idx="1"/>
          </p:nvPr>
        </p:nvSpPr>
        <p:spPr>
          <a:xfrm>
            <a:off x="1039814" y="1996362"/>
            <a:ext cx="7829865" cy="1846659"/>
          </a:xfrm>
        </p:spPr>
        <p:txBody>
          <a:bodyPr/>
          <a:lstStyle/>
          <a:p>
            <a:r>
              <a:rPr lang="cs-CZ" dirty="0"/>
              <a:t>C</a:t>
            </a:r>
            <a:r>
              <a:rPr lang="en-US" dirty="0" err="1"/>
              <a:t>urrently</a:t>
            </a:r>
            <a:r>
              <a:rPr lang="en-US" dirty="0"/>
              <a:t>, the burden of improving reproducibility lies with the researchers, as there are limited to no incentives to encourage active engagement in reproducibility and ideas for improvement have never been tested in practice.</a:t>
            </a:r>
          </a:p>
          <a:p>
            <a:endParaRPr lang="en-US" dirty="0"/>
          </a:p>
        </p:txBody>
      </p:sp>
    </p:spTree>
    <p:extLst>
      <p:ext uri="{BB962C8B-B14F-4D97-AF65-F5344CB8AC3E}">
        <p14:creationId xmlns:p14="http://schemas.microsoft.com/office/powerpoint/2010/main" val="285913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2934D-C520-2DA3-3EE8-8521E4AABA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B0C596-59E0-FE7A-ADEE-BCB794AE17D7}"/>
              </a:ext>
            </a:extLst>
          </p:cNvPr>
          <p:cNvSpPr>
            <a:spLocks noGrp="1"/>
          </p:cNvSpPr>
          <p:nvPr>
            <p:ph type="ctrTitle"/>
          </p:nvPr>
        </p:nvSpPr>
        <p:spPr>
          <a:xfrm>
            <a:off x="484813" y="259009"/>
            <a:ext cx="8783973" cy="384721"/>
          </a:xfrm>
        </p:spPr>
        <p:txBody>
          <a:bodyPr/>
          <a:lstStyle/>
          <a:p>
            <a:r>
              <a:rPr lang="cs-CZ" dirty="0" err="1"/>
              <a:t>What</a:t>
            </a:r>
            <a:r>
              <a:rPr lang="cs-CZ" dirty="0"/>
              <a:t> do </a:t>
            </a:r>
            <a:r>
              <a:rPr lang="cs-CZ" dirty="0" err="1"/>
              <a:t>we</a:t>
            </a:r>
            <a:r>
              <a:rPr lang="cs-CZ" dirty="0"/>
              <a:t> </a:t>
            </a:r>
            <a:r>
              <a:rPr lang="cs-CZ" dirty="0" err="1"/>
              <a:t>need</a:t>
            </a:r>
            <a:r>
              <a:rPr lang="cs-CZ" dirty="0"/>
              <a:t> and </a:t>
            </a:r>
            <a:r>
              <a:rPr lang="cs-CZ" dirty="0" err="1"/>
              <a:t>where</a:t>
            </a:r>
            <a:r>
              <a:rPr lang="cs-CZ" dirty="0"/>
              <a:t> </a:t>
            </a:r>
            <a:r>
              <a:rPr lang="cs-CZ" dirty="0" err="1"/>
              <a:t>is</a:t>
            </a:r>
            <a:r>
              <a:rPr lang="cs-CZ" dirty="0"/>
              <a:t> OSIRIS </a:t>
            </a:r>
            <a:r>
              <a:rPr lang="cs-CZ" dirty="0" err="1"/>
              <a:t>aiming</a:t>
            </a:r>
            <a:r>
              <a:rPr lang="cs-CZ" dirty="0"/>
              <a:t>? </a:t>
            </a:r>
          </a:p>
        </p:txBody>
      </p:sp>
      <p:sp>
        <p:nvSpPr>
          <p:cNvPr id="3" name="Podnadpis 2">
            <a:extLst>
              <a:ext uri="{FF2B5EF4-FFF2-40B4-BE49-F238E27FC236}">
                <a16:creationId xmlns:a16="http://schemas.microsoft.com/office/drawing/2014/main" id="{2226C0B2-3B86-F557-A398-74D14016F867}"/>
              </a:ext>
            </a:extLst>
          </p:cNvPr>
          <p:cNvSpPr>
            <a:spLocks noGrp="1"/>
          </p:cNvSpPr>
          <p:nvPr>
            <p:ph type="subTitle" idx="1"/>
          </p:nvPr>
        </p:nvSpPr>
        <p:spPr>
          <a:xfrm>
            <a:off x="1039814" y="1165860"/>
            <a:ext cx="7829865" cy="5232202"/>
          </a:xfrm>
        </p:spPr>
        <p:txBody>
          <a:bodyPr/>
          <a:lstStyle/>
          <a:p>
            <a:r>
              <a:rPr lang="en-US" dirty="0"/>
              <a:t>We need a paradigm and culture shift to reform the R&amp;I system both from the top down and the bottom up to regain overall trust in science. </a:t>
            </a:r>
            <a:endParaRPr lang="cs-CZ" dirty="0"/>
          </a:p>
          <a:p>
            <a:endParaRPr lang="cs-CZ" dirty="0"/>
          </a:p>
          <a:p>
            <a:r>
              <a:rPr lang="en-US" dirty="0"/>
              <a:t>Open Science to Increase Reproducibility In Science (</a:t>
            </a:r>
            <a:r>
              <a:rPr lang="en-US" b="1" dirty="0"/>
              <a:t>OSIRIS</a:t>
            </a:r>
            <a:r>
              <a:rPr lang="en-US" dirty="0"/>
              <a:t>) aims to facilitate this shift by systematically gathering knowledge on the underlying drivers, testing effective evidence-based solutions, identifying incentives for reproducibility by stakeholders, and embedding reproducibility in research design. </a:t>
            </a:r>
            <a:endParaRPr lang="cs-CZ" dirty="0"/>
          </a:p>
          <a:p>
            <a:endParaRPr lang="cs-CZ" dirty="0"/>
          </a:p>
          <a:p>
            <a:endParaRPr lang="cs-CZ" dirty="0"/>
          </a:p>
          <a:p>
            <a:r>
              <a:rPr lang="en-US" dirty="0"/>
              <a:t>This will be </a:t>
            </a:r>
            <a:r>
              <a:rPr lang="en-US" dirty="0" err="1"/>
              <a:t>realised</a:t>
            </a:r>
            <a:r>
              <a:rPr lang="en-US" dirty="0"/>
              <a:t> by a unique team with hands-on expertise in Open Science (OS), reproducibility, implementation, and data sharing, along with a range of committed stakeholders that are closely involved through our Advisory Board (A</a:t>
            </a:r>
            <a:r>
              <a:rPr lang="cs-CZ" dirty="0"/>
              <a:t>B).</a:t>
            </a:r>
          </a:p>
        </p:txBody>
      </p:sp>
    </p:spTree>
    <p:extLst>
      <p:ext uri="{BB962C8B-B14F-4D97-AF65-F5344CB8AC3E}">
        <p14:creationId xmlns:p14="http://schemas.microsoft.com/office/powerpoint/2010/main" val="43494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259BD-3740-8547-9265-BFE85CF9E3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0C61FF5-BD7B-BCC9-265E-1D430CE797A6}"/>
              </a:ext>
            </a:extLst>
          </p:cNvPr>
          <p:cNvSpPr>
            <a:spLocks noGrp="1"/>
          </p:cNvSpPr>
          <p:nvPr>
            <p:ph type="ctrTitle"/>
          </p:nvPr>
        </p:nvSpPr>
        <p:spPr>
          <a:xfrm>
            <a:off x="484813" y="259009"/>
            <a:ext cx="8783973" cy="384721"/>
          </a:xfrm>
        </p:spPr>
        <p:txBody>
          <a:bodyPr/>
          <a:lstStyle/>
          <a:p>
            <a:r>
              <a:rPr lang="cs-CZ" dirty="0" err="1"/>
              <a:t>Objectives</a:t>
            </a:r>
            <a:endParaRPr lang="cs-CZ" dirty="0"/>
          </a:p>
        </p:txBody>
      </p:sp>
      <p:sp>
        <p:nvSpPr>
          <p:cNvPr id="3" name="Podnadpis 2">
            <a:extLst>
              <a:ext uri="{FF2B5EF4-FFF2-40B4-BE49-F238E27FC236}">
                <a16:creationId xmlns:a16="http://schemas.microsoft.com/office/drawing/2014/main" id="{45DC5DB9-7EF1-0105-F449-91E5F9D3E218}"/>
              </a:ext>
            </a:extLst>
          </p:cNvPr>
          <p:cNvSpPr>
            <a:spLocks noGrp="1"/>
          </p:cNvSpPr>
          <p:nvPr>
            <p:ph type="subTitle" idx="1"/>
          </p:nvPr>
        </p:nvSpPr>
        <p:spPr>
          <a:xfrm>
            <a:off x="1039814" y="1280160"/>
            <a:ext cx="7829865" cy="4308872"/>
          </a:xfrm>
        </p:spPr>
        <p:txBody>
          <a:bodyPr/>
          <a:lstStyle/>
          <a:p>
            <a:pPr marL="685800" indent="-457200">
              <a:buFont typeface="+mj-lt"/>
              <a:buAutoNum type="arabicPeriod"/>
            </a:pPr>
            <a:r>
              <a:rPr lang="en-US" dirty="0"/>
              <a:t>To understand the underlying drivers and effective interventions that increase reproducibility at funding, publishing, university, and researcher-level</a:t>
            </a:r>
            <a:endParaRPr lang="cs-CZ" dirty="0"/>
          </a:p>
          <a:p>
            <a:pPr marL="685800" indent="-457200">
              <a:buFont typeface="+mj-lt"/>
              <a:buAutoNum type="arabicPeriod"/>
            </a:pPr>
            <a:endParaRPr lang="en-US" dirty="0"/>
          </a:p>
          <a:p>
            <a:pPr marL="685800" indent="-457200">
              <a:buFont typeface="+mj-lt"/>
              <a:buAutoNum type="arabicPeriod"/>
            </a:pPr>
            <a:r>
              <a:rPr lang="en-US" dirty="0"/>
              <a:t>To develop and test effective, evidence-based solutions for the reproducibility crisis across various stakeholders in policy and research practice</a:t>
            </a:r>
            <a:endParaRPr lang="cs-CZ" dirty="0"/>
          </a:p>
          <a:p>
            <a:pPr marL="685800" indent="-457200">
              <a:buFont typeface="+mj-lt"/>
              <a:buAutoNum type="arabicPeriod"/>
            </a:pPr>
            <a:endParaRPr lang="en-US" dirty="0"/>
          </a:p>
          <a:p>
            <a:pPr marL="685800" indent="-457200">
              <a:buFont typeface="+mj-lt"/>
              <a:buAutoNum type="arabicPeriod"/>
            </a:pPr>
            <a:r>
              <a:rPr lang="en-US" dirty="0"/>
              <a:t>To embed reproducibility in the strategy and design of research projects</a:t>
            </a:r>
          </a:p>
          <a:p>
            <a:pPr marL="685800" indent="-457200">
              <a:buFont typeface="+mj-lt"/>
              <a:buAutoNum type="arabicPeriod"/>
            </a:pPr>
            <a:endParaRPr lang="cs-CZ" dirty="0"/>
          </a:p>
          <a:p>
            <a:pPr marL="685800" indent="-457200">
              <a:buFont typeface="+mj-lt"/>
              <a:buAutoNum type="arabicPeriod"/>
            </a:pPr>
            <a:r>
              <a:rPr lang="en-US" dirty="0"/>
              <a:t>To create a collaborative community of stakeholders that will aid in educating and implementing better reproducible research practice</a:t>
            </a:r>
          </a:p>
        </p:txBody>
      </p:sp>
    </p:spTree>
    <p:extLst>
      <p:ext uri="{BB962C8B-B14F-4D97-AF65-F5344CB8AC3E}">
        <p14:creationId xmlns:p14="http://schemas.microsoft.com/office/powerpoint/2010/main" val="32279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8648F7-22CF-45F1-1BE2-205DBAF8156B}"/>
              </a:ext>
            </a:extLst>
          </p:cNvPr>
          <p:cNvSpPr>
            <a:spLocks noGrp="1"/>
          </p:cNvSpPr>
          <p:nvPr>
            <p:ph type="ctrTitle"/>
          </p:nvPr>
        </p:nvSpPr>
        <p:spPr>
          <a:xfrm>
            <a:off x="484813" y="259009"/>
            <a:ext cx="8783973" cy="384721"/>
          </a:xfrm>
        </p:spPr>
        <p:txBody>
          <a:bodyPr/>
          <a:lstStyle/>
          <a:p>
            <a:r>
              <a:rPr lang="cs-CZ" dirty="0" err="1"/>
              <a:t>Main</a:t>
            </a:r>
            <a:r>
              <a:rPr lang="cs-CZ" dirty="0"/>
              <a:t> </a:t>
            </a:r>
            <a:r>
              <a:rPr lang="cs-CZ" dirty="0" err="1"/>
              <a:t>methods</a:t>
            </a:r>
            <a:r>
              <a:rPr lang="cs-CZ" dirty="0"/>
              <a:t> </a:t>
            </a:r>
            <a:r>
              <a:rPr lang="cs-CZ" dirty="0" err="1"/>
              <a:t>applied</a:t>
            </a:r>
            <a:endParaRPr lang="cs-CZ" dirty="0"/>
          </a:p>
        </p:txBody>
      </p:sp>
      <p:sp>
        <p:nvSpPr>
          <p:cNvPr id="3" name="Podnadpis 2">
            <a:extLst>
              <a:ext uri="{FF2B5EF4-FFF2-40B4-BE49-F238E27FC236}">
                <a16:creationId xmlns:a16="http://schemas.microsoft.com/office/drawing/2014/main" id="{6EB5725A-D2FE-DF01-7C56-7DB72F601DBC}"/>
              </a:ext>
            </a:extLst>
          </p:cNvPr>
          <p:cNvSpPr>
            <a:spLocks noGrp="1"/>
          </p:cNvSpPr>
          <p:nvPr>
            <p:ph type="subTitle" idx="1"/>
          </p:nvPr>
        </p:nvSpPr>
        <p:spPr>
          <a:xfrm>
            <a:off x="1039814" y="982980"/>
            <a:ext cx="8035605" cy="5232202"/>
          </a:xfrm>
        </p:spPr>
        <p:txBody>
          <a:bodyPr/>
          <a:lstStyle/>
          <a:p>
            <a:pPr marL="685800" indent="-457200">
              <a:buFont typeface="+mj-lt"/>
              <a:buAutoNum type="arabicPeriod"/>
            </a:pPr>
            <a:r>
              <a:rPr lang="en-US" dirty="0"/>
              <a:t>Systematic literature reviews, evidence mapping, policy audits, interviews, and focus group discussions with stakeholders</a:t>
            </a:r>
          </a:p>
          <a:p>
            <a:pPr marL="685800" indent="-457200">
              <a:buFont typeface="+mj-lt"/>
              <a:buAutoNum type="arabicPeriod"/>
            </a:pPr>
            <a:endParaRPr lang="cs-CZ" dirty="0"/>
          </a:p>
          <a:p>
            <a:pPr marL="685800" indent="-457200">
              <a:buFont typeface="+mj-lt"/>
              <a:buAutoNum type="arabicPeriod"/>
            </a:pPr>
            <a:r>
              <a:rPr lang="en-US" dirty="0" err="1"/>
              <a:t>Randomised</a:t>
            </a:r>
            <a:r>
              <a:rPr lang="en-US" dirty="0"/>
              <a:t> Controlled Trials, dashboards of indicators of reproducible research practices, and guidance for judging reproducibility</a:t>
            </a:r>
            <a:endParaRPr lang="cs-CZ" dirty="0"/>
          </a:p>
          <a:p>
            <a:pPr marL="685800" indent="-457200">
              <a:buFont typeface="+mj-lt"/>
              <a:buAutoNum type="arabicPeriod"/>
            </a:pPr>
            <a:endParaRPr lang="en-US" dirty="0"/>
          </a:p>
          <a:p>
            <a:pPr marL="685800" indent="-457200">
              <a:buFont typeface="+mj-lt"/>
              <a:buAutoNum type="arabicPeriod"/>
            </a:pPr>
            <a:r>
              <a:rPr lang="en-US" dirty="0"/>
              <a:t>Informing researchers and convincing funders and journals to include measures and preconditions on reproducibility in their assessment of project proposals and articles</a:t>
            </a:r>
          </a:p>
          <a:p>
            <a:pPr marL="685800" indent="-457200">
              <a:buFont typeface="+mj-lt"/>
              <a:buAutoNum type="arabicPeriod"/>
            </a:pPr>
            <a:endParaRPr lang="cs-CZ" dirty="0"/>
          </a:p>
          <a:p>
            <a:pPr marL="685800" indent="-457200">
              <a:buFont typeface="+mj-lt"/>
              <a:buAutoNum type="arabicPeriod"/>
            </a:pPr>
            <a:r>
              <a:rPr lang="en-US" dirty="0"/>
              <a:t>Using our results to create guidelines and training on how researchers can embed reproducibility in the design of their research; Quality audits at project and output level to test these novel practices</a:t>
            </a:r>
          </a:p>
        </p:txBody>
      </p:sp>
    </p:spTree>
    <p:extLst>
      <p:ext uri="{BB962C8B-B14F-4D97-AF65-F5344CB8AC3E}">
        <p14:creationId xmlns:p14="http://schemas.microsoft.com/office/powerpoint/2010/main" val="377594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B32969-D330-B7C7-5E70-EC6D3777DA29}"/>
              </a:ext>
            </a:extLst>
          </p:cNvPr>
          <p:cNvSpPr>
            <a:spLocks noGrp="1"/>
          </p:cNvSpPr>
          <p:nvPr>
            <p:ph type="ctrTitle"/>
          </p:nvPr>
        </p:nvSpPr>
        <p:spPr>
          <a:xfrm>
            <a:off x="484813" y="259009"/>
            <a:ext cx="8783973" cy="384721"/>
          </a:xfrm>
        </p:spPr>
        <p:txBody>
          <a:bodyPr/>
          <a:lstStyle/>
          <a:p>
            <a:r>
              <a:rPr lang="cs-CZ" dirty="0" err="1"/>
              <a:t>Want</a:t>
            </a:r>
            <a:r>
              <a:rPr lang="cs-CZ" dirty="0"/>
              <a:t> to </a:t>
            </a:r>
            <a:r>
              <a:rPr lang="cs-CZ" dirty="0" err="1"/>
              <a:t>know</a:t>
            </a:r>
            <a:r>
              <a:rPr lang="cs-CZ" dirty="0"/>
              <a:t> more? </a:t>
            </a:r>
            <a:r>
              <a:rPr lang="cs-CZ" dirty="0" err="1"/>
              <a:t>Here</a:t>
            </a:r>
            <a:r>
              <a:rPr lang="cs-CZ" dirty="0"/>
              <a:t> are </a:t>
            </a:r>
            <a:r>
              <a:rPr lang="cs-CZ" dirty="0" err="1"/>
              <a:t>our</a:t>
            </a:r>
            <a:r>
              <a:rPr lang="cs-CZ" dirty="0"/>
              <a:t> </a:t>
            </a:r>
            <a:r>
              <a:rPr lang="cs-CZ" dirty="0" err="1"/>
              <a:t>flyers</a:t>
            </a:r>
            <a:r>
              <a:rPr lang="cs-CZ" dirty="0"/>
              <a:t>!</a:t>
            </a:r>
          </a:p>
        </p:txBody>
      </p:sp>
      <p:pic>
        <p:nvPicPr>
          <p:cNvPr id="5" name="Obrázek 4">
            <a:extLst>
              <a:ext uri="{FF2B5EF4-FFF2-40B4-BE49-F238E27FC236}">
                <a16:creationId xmlns:a16="http://schemas.microsoft.com/office/drawing/2014/main" id="{76F4C6D5-F3C6-2718-7962-9245A502B8E4}"/>
              </a:ext>
            </a:extLst>
          </p:cNvPr>
          <p:cNvPicPr>
            <a:picLocks noChangeAspect="1"/>
          </p:cNvPicPr>
          <p:nvPr/>
        </p:nvPicPr>
        <p:blipFill>
          <a:blip r:embed="rId3"/>
          <a:stretch>
            <a:fillRect/>
          </a:stretch>
        </p:blipFill>
        <p:spPr>
          <a:xfrm rot="20393419">
            <a:off x="5645464" y="1207336"/>
            <a:ext cx="3452143" cy="4428038"/>
          </a:xfrm>
          <a:prstGeom prst="rect">
            <a:avLst/>
          </a:prstGeom>
        </p:spPr>
      </p:pic>
      <p:pic>
        <p:nvPicPr>
          <p:cNvPr id="7" name="Obrázek 6">
            <a:extLst>
              <a:ext uri="{FF2B5EF4-FFF2-40B4-BE49-F238E27FC236}">
                <a16:creationId xmlns:a16="http://schemas.microsoft.com/office/drawing/2014/main" id="{156874B1-2BBF-B557-3115-BABC9FE47DD2}"/>
              </a:ext>
            </a:extLst>
          </p:cNvPr>
          <p:cNvPicPr>
            <a:picLocks noChangeAspect="1"/>
          </p:cNvPicPr>
          <p:nvPr/>
        </p:nvPicPr>
        <p:blipFill>
          <a:blip r:embed="rId4"/>
          <a:stretch>
            <a:fillRect/>
          </a:stretch>
        </p:blipFill>
        <p:spPr>
          <a:xfrm rot="1674714">
            <a:off x="884676" y="1329468"/>
            <a:ext cx="3527051" cy="4656264"/>
          </a:xfrm>
          <a:prstGeom prst="rect">
            <a:avLst/>
          </a:prstGeom>
        </p:spPr>
      </p:pic>
    </p:spTree>
    <p:extLst>
      <p:ext uri="{BB962C8B-B14F-4D97-AF65-F5344CB8AC3E}">
        <p14:creationId xmlns:p14="http://schemas.microsoft.com/office/powerpoint/2010/main" val="395370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F02F03-99DD-37B6-3CDC-AA7569CB6002}"/>
              </a:ext>
            </a:extLst>
          </p:cNvPr>
          <p:cNvSpPr>
            <a:spLocks noGrp="1"/>
          </p:cNvSpPr>
          <p:nvPr>
            <p:ph type="ctrTitle"/>
          </p:nvPr>
        </p:nvSpPr>
        <p:spPr>
          <a:xfrm>
            <a:off x="484813" y="259009"/>
            <a:ext cx="8783973" cy="384721"/>
          </a:xfrm>
        </p:spPr>
        <p:txBody>
          <a:bodyPr/>
          <a:lstStyle/>
          <a:p>
            <a:r>
              <a:rPr lang="cs-CZ" dirty="0" err="1"/>
              <a:t>Where</a:t>
            </a:r>
            <a:r>
              <a:rPr lang="cs-CZ" dirty="0"/>
              <a:t> to </a:t>
            </a:r>
            <a:r>
              <a:rPr lang="cs-CZ" dirty="0" err="1"/>
              <a:t>find</a:t>
            </a:r>
            <a:r>
              <a:rPr lang="cs-CZ" dirty="0"/>
              <a:t> more </a:t>
            </a:r>
            <a:r>
              <a:rPr lang="cs-CZ" dirty="0" err="1"/>
              <a:t>about</a:t>
            </a:r>
            <a:r>
              <a:rPr lang="cs-CZ" dirty="0"/>
              <a:t> OSIRIS? </a:t>
            </a:r>
          </a:p>
        </p:txBody>
      </p:sp>
      <p:sp>
        <p:nvSpPr>
          <p:cNvPr id="3" name="Podnadpis 2">
            <a:extLst>
              <a:ext uri="{FF2B5EF4-FFF2-40B4-BE49-F238E27FC236}">
                <a16:creationId xmlns:a16="http://schemas.microsoft.com/office/drawing/2014/main" id="{41E643C2-2A25-A6E0-3386-0E44F208B84C}"/>
              </a:ext>
            </a:extLst>
          </p:cNvPr>
          <p:cNvSpPr>
            <a:spLocks noGrp="1"/>
          </p:cNvSpPr>
          <p:nvPr>
            <p:ph type="subTitle" idx="1"/>
          </p:nvPr>
        </p:nvSpPr>
        <p:spPr>
          <a:xfrm>
            <a:off x="484813" y="935182"/>
            <a:ext cx="8150032" cy="4924425"/>
          </a:xfrm>
        </p:spPr>
        <p:txBody>
          <a:bodyPr/>
          <a:lstStyle/>
          <a:p>
            <a:r>
              <a:rPr lang="en-US" dirty="0"/>
              <a:t>Website: </a:t>
            </a:r>
            <a:r>
              <a:rPr lang="en-US" dirty="0">
                <a:hlinkClick r:id="rId2"/>
              </a:rPr>
              <a:t>https://osiris4r.eu/</a:t>
            </a:r>
            <a:endParaRPr lang="cs-CZ" dirty="0"/>
          </a:p>
          <a:p>
            <a:endParaRPr lang="cs-CZ" dirty="0"/>
          </a:p>
          <a:p>
            <a:endParaRPr lang="en-US" dirty="0"/>
          </a:p>
          <a:p>
            <a:r>
              <a:rPr lang="en-US" dirty="0"/>
              <a:t>Media Centre: </a:t>
            </a:r>
            <a:r>
              <a:rPr lang="en-US" dirty="0">
                <a:hlinkClick r:id="rId3"/>
              </a:rPr>
              <a:t>https://osiris4r.eu/media-center/</a:t>
            </a:r>
            <a:r>
              <a:rPr lang="cs-CZ" dirty="0"/>
              <a:t> </a:t>
            </a:r>
            <a:endParaRPr lang="en-US" dirty="0"/>
          </a:p>
          <a:p>
            <a:endParaRPr lang="cs-CZ" dirty="0"/>
          </a:p>
          <a:p>
            <a:endParaRPr lang="cs-CZ" dirty="0"/>
          </a:p>
          <a:p>
            <a:r>
              <a:rPr lang="en-US" dirty="0"/>
              <a:t>Facebook: </a:t>
            </a:r>
            <a:r>
              <a:rPr lang="en-US" dirty="0">
                <a:hlinkClick r:id="rId4"/>
              </a:rPr>
              <a:t>https://www.facebook.com/OSIRIS4R/</a:t>
            </a:r>
            <a:r>
              <a:rPr lang="cs-CZ" dirty="0"/>
              <a:t> </a:t>
            </a:r>
            <a:endParaRPr lang="en-US" dirty="0"/>
          </a:p>
          <a:p>
            <a:endParaRPr lang="cs-CZ" dirty="0"/>
          </a:p>
          <a:p>
            <a:endParaRPr lang="cs-CZ" dirty="0"/>
          </a:p>
          <a:p>
            <a:r>
              <a:rPr lang="en-US" dirty="0"/>
              <a:t>Twitter: </a:t>
            </a:r>
            <a:r>
              <a:rPr lang="en-US" dirty="0">
                <a:hlinkClick r:id="rId5"/>
              </a:rPr>
              <a:t>https://twitter.com/osiris4r</a:t>
            </a:r>
            <a:r>
              <a:rPr lang="cs-CZ" dirty="0"/>
              <a:t> </a:t>
            </a:r>
            <a:endParaRPr lang="en-US" dirty="0"/>
          </a:p>
          <a:p>
            <a:endParaRPr lang="cs-CZ" dirty="0"/>
          </a:p>
          <a:p>
            <a:endParaRPr lang="cs-CZ" dirty="0"/>
          </a:p>
          <a:p>
            <a:r>
              <a:rPr lang="en-US" dirty="0" err="1"/>
              <a:t>Youtube</a:t>
            </a:r>
            <a:r>
              <a:rPr lang="en-US" dirty="0"/>
              <a:t>: </a:t>
            </a:r>
            <a:r>
              <a:rPr lang="en-US" dirty="0">
                <a:hlinkClick r:id="rId6"/>
              </a:rPr>
              <a:t>https://www.youtube.com/@osiris4r</a:t>
            </a:r>
            <a:r>
              <a:rPr lang="cs-CZ" dirty="0"/>
              <a:t> </a:t>
            </a:r>
          </a:p>
          <a:p>
            <a:endParaRPr lang="cs-CZ" dirty="0"/>
          </a:p>
          <a:p>
            <a:endParaRPr lang="cs-CZ" dirty="0"/>
          </a:p>
          <a:p>
            <a:r>
              <a:rPr lang="cs-CZ" dirty="0"/>
              <a:t>LinkedIn: </a:t>
            </a:r>
            <a:r>
              <a:rPr lang="cs-CZ" dirty="0">
                <a:hlinkClick r:id="rId7"/>
              </a:rPr>
              <a:t>https://www.linkedin.com/company/osiris4r/</a:t>
            </a:r>
            <a:r>
              <a:rPr lang="cs-CZ" dirty="0"/>
              <a:t> </a:t>
            </a:r>
            <a:endParaRPr lang="en-US" dirty="0"/>
          </a:p>
        </p:txBody>
      </p:sp>
    </p:spTree>
    <p:extLst>
      <p:ext uri="{BB962C8B-B14F-4D97-AF65-F5344CB8AC3E}">
        <p14:creationId xmlns:p14="http://schemas.microsoft.com/office/powerpoint/2010/main" val="216918311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CC9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575</Words>
  <Application>Microsoft Office PowerPoint</Application>
  <PresentationFormat>Vlastní</PresentationFormat>
  <Paragraphs>55</Paragraphs>
  <Slides>10</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10</vt:i4>
      </vt:variant>
    </vt:vector>
  </HeadingPairs>
  <TitlesOfParts>
    <vt:vector size="17" baseType="lpstr">
      <vt:lpstr>Arial</vt:lpstr>
      <vt:lpstr>Verdana</vt:lpstr>
      <vt:lpstr>Calibri</vt:lpstr>
      <vt:lpstr>Montserrat SemiBold</vt:lpstr>
      <vt:lpstr>Montserrat Medium</vt:lpstr>
      <vt:lpstr>Montserrat</vt:lpstr>
      <vt:lpstr>Office Theme</vt:lpstr>
      <vt:lpstr>Prezentace aplikace PowerPoint</vt:lpstr>
      <vt:lpstr>About the OSIRIS project</vt:lpstr>
      <vt:lpstr>Reasoning behind OSIRIS project</vt:lpstr>
      <vt:lpstr>Reasoning behind OSIRIS project</vt:lpstr>
      <vt:lpstr>What do we need and where is OSIRIS aiming? </vt:lpstr>
      <vt:lpstr>Objectives</vt:lpstr>
      <vt:lpstr>Main methods applied</vt:lpstr>
      <vt:lpstr>Want to know more? Here are our flyers!</vt:lpstr>
      <vt:lpstr>Where to find more about OSIRIS?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YPARD EUROPE</dc:creator>
  <cp:lastModifiedBy>Roubík Hynek</cp:lastModifiedBy>
  <cp:revision>6</cp:revision>
  <dcterms:created xsi:type="dcterms:W3CDTF">2023-04-21T08:19:35Z</dcterms:created>
  <dcterms:modified xsi:type="dcterms:W3CDTF">2024-10-19T09:45:29Z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2023-04-21T00:00:00Z</vt:filetime>
  </property>
  <property fmtid="{D5CDD505-2E9C-101B-9397-08002B2CF9AE}" pid="3" name="Creator">
    <vt:lpwstr>Canva</vt:lpwstr>
  </property>
  <property fmtid="{D5CDD505-2E9C-101B-9397-08002B2CF9AE}" pid="4" name="LastSaved">
    <vt:filetime>2023-04-21T00:00:00Z</vt:filetime>
  </property>
</Properties>
</file>